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77" r:id="rId2"/>
    <p:sldId id="278" r:id="rId3"/>
    <p:sldId id="279" r:id="rId4"/>
    <p:sldId id="280" r:id="rId5"/>
    <p:sldId id="262" r:id="rId6"/>
    <p:sldId id="261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2" r:id="rId16"/>
    <p:sldId id="273" r:id="rId17"/>
    <p:sldId id="289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2A9F7E-F48F-4CF3-A1DE-D8B0BD4575CE}" v="3585" dt="2021-02-05T11:47:10.360"/>
    <p1510:client id="{D436924C-7240-43BB-853B-088CFC8F701C}" v="682" dt="2021-02-05T12:38:49.757"/>
    <p1510:client id="{E2085526-8073-43E3-A9F6-30FDCCCE8FF6}" v="381" dt="2021-02-08T15:06:28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a Donno" userId="abad685fa06f6e59" providerId="Windows Live" clId="Web-{612A9F7E-F48F-4CF3-A1DE-D8B0BD4575CE}"/>
    <pc:docChg chg="addSld delSld modSld sldOrd addMainMaster delMainMaster">
      <pc:chgData name="Samuela Donno" userId="abad685fa06f6e59" providerId="Windows Live" clId="Web-{612A9F7E-F48F-4CF3-A1DE-D8B0BD4575CE}" dt="2021-02-05T11:47:10.360" v="1901" actId="20577"/>
      <pc:docMkLst>
        <pc:docMk/>
      </pc:docMkLst>
      <pc:sldChg chg="addSp modSp mod setBg modClrScheme chgLayout">
        <pc:chgData name="Samuela Donno" userId="abad685fa06f6e59" providerId="Windows Live" clId="Web-{612A9F7E-F48F-4CF3-A1DE-D8B0BD4575CE}" dt="2021-02-05T10:10:49.958" v="804" actId="20577"/>
        <pc:sldMkLst>
          <pc:docMk/>
          <pc:sldMk cId="317315598" sldId="256"/>
        </pc:sldMkLst>
        <pc:spChg chg="mod">
          <ac:chgData name="Samuela Donno" userId="abad685fa06f6e59" providerId="Windows Live" clId="Web-{612A9F7E-F48F-4CF3-A1DE-D8B0BD4575CE}" dt="2021-02-05T10:10:44.349" v="803" actId="20577"/>
          <ac:spMkLst>
            <pc:docMk/>
            <pc:sldMk cId="317315598" sldId="256"/>
            <ac:spMk id="2" creationId="{00000000-0000-0000-0000-000000000000}"/>
          </ac:spMkLst>
        </pc:spChg>
        <pc:spChg chg="mod">
          <ac:chgData name="Samuela Donno" userId="abad685fa06f6e59" providerId="Windows Live" clId="Web-{612A9F7E-F48F-4CF3-A1DE-D8B0BD4575CE}" dt="2021-02-05T10:10:49.958" v="804" actId="20577"/>
          <ac:spMkLst>
            <pc:docMk/>
            <pc:sldMk cId="317315598" sldId="256"/>
            <ac:spMk id="3" creationId="{00000000-0000-0000-0000-000000000000}"/>
          </ac:spMkLst>
        </pc:spChg>
        <pc:spChg chg="add">
          <ac:chgData name="Samuela Donno" userId="abad685fa06f6e59" providerId="Windows Live" clId="Web-{612A9F7E-F48F-4CF3-A1DE-D8B0BD4575CE}" dt="2021-02-05T09:32:17.042" v="22"/>
          <ac:spMkLst>
            <pc:docMk/>
            <pc:sldMk cId="317315598" sldId="256"/>
            <ac:spMk id="8" creationId="{9B45BA4C-9B54-4496-821F-9E0985CA984D}"/>
          </ac:spMkLst>
        </pc:spChg>
        <pc:spChg chg="add">
          <ac:chgData name="Samuela Donno" userId="abad685fa06f6e59" providerId="Windows Live" clId="Web-{612A9F7E-F48F-4CF3-A1DE-D8B0BD4575CE}" dt="2021-02-05T09:32:17.042" v="22"/>
          <ac:spMkLst>
            <pc:docMk/>
            <pc:sldMk cId="317315598" sldId="256"/>
            <ac:spMk id="10" creationId="{85E1BB9D-FAFF-4C3E-9E44-13F8FBABCD62}"/>
          </ac:spMkLst>
        </pc:spChg>
        <pc:spChg chg="add">
          <ac:chgData name="Samuela Donno" userId="abad685fa06f6e59" providerId="Windows Live" clId="Web-{612A9F7E-F48F-4CF3-A1DE-D8B0BD4575CE}" dt="2021-02-05T09:32:17.042" v="22"/>
          <ac:spMkLst>
            <pc:docMk/>
            <pc:sldMk cId="317315598" sldId="256"/>
            <ac:spMk id="12" creationId="{4FCC0365-8932-4A68-AACE-DF18F71F041E}"/>
          </ac:spMkLst>
        </pc:spChg>
      </pc:sldChg>
      <pc:sldChg chg="addSp delSp modSp new mod ord setBg">
        <pc:chgData name="Samuela Donno" userId="abad685fa06f6e59" providerId="Windows Live" clId="Web-{612A9F7E-F48F-4CF3-A1DE-D8B0BD4575CE}" dt="2021-02-05T11:06:32.596" v="1580"/>
        <pc:sldMkLst>
          <pc:docMk/>
          <pc:sldMk cId="969158660" sldId="257"/>
        </pc:sldMkLst>
        <pc:spChg chg="mod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2" creationId="{064DE27B-9C81-478E-AE46-54A3BEFD403F}"/>
          </ac:spMkLst>
        </pc:spChg>
        <pc:spChg chg="del mod">
          <ac:chgData name="Samuela Donno" userId="abad685fa06f6e59" providerId="Windows Live" clId="Web-{612A9F7E-F48F-4CF3-A1DE-D8B0BD4575CE}" dt="2021-02-05T10:37:06.924" v="1376"/>
          <ac:spMkLst>
            <pc:docMk/>
            <pc:sldMk cId="969158660" sldId="257"/>
            <ac:spMk id="3" creationId="{2277D3E8-82BA-4FF0-B2AA-7164CDC8A66D}"/>
          </ac:spMkLst>
        </pc:spChg>
        <pc:spChg chg="add del">
          <ac:chgData name="Samuela Donno" userId="abad685fa06f6e59" providerId="Windows Live" clId="Web-{612A9F7E-F48F-4CF3-A1DE-D8B0BD4575CE}" dt="2021-02-05T10:39:24.505" v="1382"/>
          <ac:spMkLst>
            <pc:docMk/>
            <pc:sldMk cId="969158660" sldId="257"/>
            <ac:spMk id="9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39:24.505" v="1382"/>
          <ac:spMkLst>
            <pc:docMk/>
            <pc:sldMk cId="969158660" sldId="257"/>
            <ac:spMk id="11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39:24.505" v="1382"/>
          <ac:spMkLst>
            <pc:docMk/>
            <pc:sldMk cId="969158660" sldId="257"/>
            <ac:spMk id="13" creationId="{3B272257-593A-402F-88FA-F1DECD9E3FC4}"/>
          </ac:spMkLst>
        </pc:spChg>
        <pc:spChg chg="add del">
          <ac:chgData name="Samuela Donno" userId="abad685fa06f6e59" providerId="Windows Live" clId="Web-{612A9F7E-F48F-4CF3-A1DE-D8B0BD4575CE}" dt="2021-02-05T10:50:37.470" v="1427"/>
          <ac:spMkLst>
            <pc:docMk/>
            <pc:sldMk cId="969158660" sldId="257"/>
            <ac:spMk id="18" creationId="{358B6E23-8493-4A0F-9409-1BB1B3567C13}"/>
          </ac:spMkLst>
        </pc:spChg>
        <pc:spChg chg="add del">
          <ac:chgData name="Samuela Donno" userId="abad685fa06f6e59" providerId="Windows Live" clId="Web-{612A9F7E-F48F-4CF3-A1DE-D8B0BD4575CE}" dt="2021-02-05T10:50:37.470" v="1427"/>
          <ac:spMkLst>
            <pc:docMk/>
            <pc:sldMk cId="969158660" sldId="257"/>
            <ac:spMk id="20" creationId="{C99238EC-3EDA-4FF6-9F43-081294A93FF3}"/>
          </ac:spMkLst>
        </pc:spChg>
        <pc:spChg chg="add del">
          <ac:chgData name="Samuela Donno" userId="abad685fa06f6e59" providerId="Windows Live" clId="Web-{612A9F7E-F48F-4CF3-A1DE-D8B0BD4575CE}" dt="2021-02-05T10:50:37.470" v="1427"/>
          <ac:spMkLst>
            <pc:docMk/>
            <pc:sldMk cId="969158660" sldId="257"/>
            <ac:spMk id="22" creationId="{F4993D4D-98B3-40A7-986E-15AB6E63139C}"/>
          </ac:spMkLst>
        </pc:spChg>
        <pc:spChg chg="add del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27" creationId="{358B6E23-8493-4A0F-9409-1BB1B3567C13}"/>
          </ac:spMkLst>
        </pc:spChg>
        <pc:spChg chg="add del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29" creationId="{C99238EC-3EDA-4FF6-9F43-081294A93FF3}"/>
          </ac:spMkLst>
        </pc:spChg>
        <pc:spChg chg="add del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31" creationId="{F4993D4D-98B3-40A7-986E-15AB6E63139C}"/>
          </ac:spMkLst>
        </pc:spChg>
        <pc:spChg chg="add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36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38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1:06:32.596" v="1580"/>
          <ac:spMkLst>
            <pc:docMk/>
            <pc:sldMk cId="969158660" sldId="257"/>
            <ac:spMk id="40" creationId="{DB667490-DB81-488B-B0E9-A2D13C48B92B}"/>
          </ac:spMkLst>
        </pc:spChg>
        <pc:graphicFrameChg chg="add mod modGraphic">
          <ac:chgData name="Samuela Donno" userId="abad685fa06f6e59" providerId="Windows Live" clId="Web-{612A9F7E-F48F-4CF3-A1DE-D8B0BD4575CE}" dt="2021-02-05T11:06:32.596" v="1580"/>
          <ac:graphicFrameMkLst>
            <pc:docMk/>
            <pc:sldMk cId="969158660" sldId="257"/>
            <ac:graphicFrameMk id="5" creationId="{94CB03E9-6EE9-4686-8721-BDB502BFCB53}"/>
          </ac:graphicFrameMkLst>
        </pc:graphicFrameChg>
      </pc:sldChg>
      <pc:sldChg chg="addSp delSp modSp new mod ord setBg">
        <pc:chgData name="Samuela Donno" userId="abad685fa06f6e59" providerId="Windows Live" clId="Web-{612A9F7E-F48F-4CF3-A1DE-D8B0BD4575CE}" dt="2021-02-05T10:46:54.122" v="1418"/>
        <pc:sldMkLst>
          <pc:docMk/>
          <pc:sldMk cId="3956906490" sldId="258"/>
        </pc:sldMkLst>
        <pc:spChg chg="mod">
          <ac:chgData name="Samuela Donno" userId="abad685fa06f6e59" providerId="Windows Live" clId="Web-{612A9F7E-F48F-4CF3-A1DE-D8B0BD4575CE}" dt="2021-02-05T10:46:54.122" v="1417"/>
          <ac:spMkLst>
            <pc:docMk/>
            <pc:sldMk cId="3956906490" sldId="258"/>
            <ac:spMk id="2" creationId="{ED67CB0A-A841-4505-98F7-6D6D45F3FFFD}"/>
          </ac:spMkLst>
        </pc:spChg>
        <pc:spChg chg="mod">
          <ac:chgData name="Samuela Donno" userId="abad685fa06f6e59" providerId="Windows Live" clId="Web-{612A9F7E-F48F-4CF3-A1DE-D8B0BD4575CE}" dt="2021-02-05T10:46:54.122" v="1417"/>
          <ac:spMkLst>
            <pc:docMk/>
            <pc:sldMk cId="3956906490" sldId="258"/>
            <ac:spMk id="3" creationId="{B2511700-3738-4E4C-8ABF-1D701F24A07F}"/>
          </ac:spMkLst>
        </pc:spChg>
        <pc:spChg chg="add del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12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14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16" creationId="{DB667490-DB81-488B-B0E9-A2D13C48B92B}"/>
          </ac:spMkLst>
        </pc:spChg>
        <pc:spChg chg="add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18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19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0:46:54.122" v="1418"/>
          <ac:spMkLst>
            <pc:docMk/>
            <pc:sldMk cId="3956906490" sldId="258"/>
            <ac:spMk id="20" creationId="{DB667490-DB81-488B-B0E9-A2D13C48B92B}"/>
          </ac:spMkLst>
        </pc:spChg>
        <pc:spChg chg="add del">
          <ac:chgData name="Samuela Donno" userId="abad685fa06f6e59" providerId="Windows Live" clId="Web-{612A9F7E-F48F-4CF3-A1DE-D8B0BD4575CE}" dt="2021-02-05T10:46:54.122" v="1417"/>
          <ac:spMkLst>
            <pc:docMk/>
            <pc:sldMk cId="3956906490" sldId="258"/>
            <ac:spMk id="21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46:54.122" v="1417"/>
          <ac:spMkLst>
            <pc:docMk/>
            <pc:sldMk cId="3956906490" sldId="258"/>
            <ac:spMk id="23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46:54.122" v="1417"/>
          <ac:spMkLst>
            <pc:docMk/>
            <pc:sldMk cId="3956906490" sldId="258"/>
            <ac:spMk id="25" creationId="{3B272257-593A-402F-88FA-F1DECD9E3FC4}"/>
          </ac:spMkLst>
        </pc:spChg>
        <pc:graphicFrameChg chg="add del modGraphic">
          <ac:chgData name="Samuela Donno" userId="abad685fa06f6e59" providerId="Windows Live" clId="Web-{612A9F7E-F48F-4CF3-A1DE-D8B0BD4575CE}" dt="2021-02-05T09:45:37.260" v="260"/>
          <ac:graphicFrameMkLst>
            <pc:docMk/>
            <pc:sldMk cId="3956906490" sldId="258"/>
            <ac:graphicFrameMk id="4" creationId="{8F45DE8D-9322-4D30-8B9A-D6B38088EE97}"/>
          </ac:graphicFrameMkLst>
        </pc:graphicFrameChg>
        <pc:graphicFrameChg chg="add del mod modGraphic">
          <ac:chgData name="Samuela Donno" userId="abad685fa06f6e59" providerId="Windows Live" clId="Web-{612A9F7E-F48F-4CF3-A1DE-D8B0BD4575CE}" dt="2021-02-05T09:46:35.167" v="270"/>
          <ac:graphicFrameMkLst>
            <pc:docMk/>
            <pc:sldMk cId="3956906490" sldId="258"/>
            <ac:graphicFrameMk id="5" creationId="{B3E5F2A6-82AE-4F89-BDBE-E8A122A3E758}"/>
          </ac:graphicFrameMkLst>
        </pc:graphicFrameChg>
        <pc:graphicFrameChg chg="add del">
          <ac:chgData name="Samuela Donno" userId="abad685fa06f6e59" providerId="Windows Live" clId="Web-{612A9F7E-F48F-4CF3-A1DE-D8B0BD4575CE}" dt="2021-02-05T09:46:51.448" v="272"/>
          <ac:graphicFrameMkLst>
            <pc:docMk/>
            <pc:sldMk cId="3956906490" sldId="258"/>
            <ac:graphicFrameMk id="6" creationId="{63A61BE9-87C7-44BF-A012-523EAB9BC71A}"/>
          </ac:graphicFrameMkLst>
        </pc:graphicFrameChg>
        <pc:graphicFrameChg chg="add mod modGraphic">
          <ac:chgData name="Samuela Donno" userId="abad685fa06f6e59" providerId="Windows Live" clId="Web-{612A9F7E-F48F-4CF3-A1DE-D8B0BD4575CE}" dt="2021-02-05T10:46:54.122" v="1418"/>
          <ac:graphicFrameMkLst>
            <pc:docMk/>
            <pc:sldMk cId="3956906490" sldId="258"/>
            <ac:graphicFrameMk id="7" creationId="{0B17EA72-84C3-44C1-8C28-30372837F567}"/>
          </ac:graphicFrameMkLst>
        </pc:graphicFrameChg>
      </pc:sldChg>
      <pc:sldChg chg="addSp modSp new mod ord setBg">
        <pc:chgData name="Samuela Donno" userId="abad685fa06f6e59" providerId="Windows Live" clId="Web-{612A9F7E-F48F-4CF3-A1DE-D8B0BD4575CE}" dt="2021-02-05T10:42:09.523" v="1384"/>
        <pc:sldMkLst>
          <pc:docMk/>
          <pc:sldMk cId="3598622490" sldId="259"/>
        </pc:sldMkLst>
        <pc:spChg chg="mod">
          <ac:chgData name="Samuela Donno" userId="abad685fa06f6e59" providerId="Windows Live" clId="Web-{612A9F7E-F48F-4CF3-A1DE-D8B0BD4575CE}" dt="2021-02-05T10:42:09.523" v="1384"/>
          <ac:spMkLst>
            <pc:docMk/>
            <pc:sldMk cId="3598622490" sldId="259"/>
            <ac:spMk id="2" creationId="{8E7927A3-3038-49EC-AB43-9782546FD521}"/>
          </ac:spMkLst>
        </pc:spChg>
        <pc:spChg chg="mod">
          <ac:chgData name="Samuela Donno" userId="abad685fa06f6e59" providerId="Windows Live" clId="Web-{612A9F7E-F48F-4CF3-A1DE-D8B0BD4575CE}" dt="2021-02-05T10:42:09.523" v="1384"/>
          <ac:spMkLst>
            <pc:docMk/>
            <pc:sldMk cId="3598622490" sldId="259"/>
            <ac:spMk id="3" creationId="{15639131-8AB7-4A28-B190-09F9798D0ACD}"/>
          </ac:spMkLst>
        </pc:spChg>
        <pc:spChg chg="add">
          <ac:chgData name="Samuela Donno" userId="abad685fa06f6e59" providerId="Windows Live" clId="Web-{612A9F7E-F48F-4CF3-A1DE-D8B0BD4575CE}" dt="2021-02-05T10:42:09.523" v="1384"/>
          <ac:spMkLst>
            <pc:docMk/>
            <pc:sldMk cId="3598622490" sldId="259"/>
            <ac:spMk id="8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0:42:09.523" v="1384"/>
          <ac:spMkLst>
            <pc:docMk/>
            <pc:sldMk cId="3598622490" sldId="259"/>
            <ac:spMk id="10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0:42:09.523" v="1384"/>
          <ac:spMkLst>
            <pc:docMk/>
            <pc:sldMk cId="3598622490" sldId="259"/>
            <ac:spMk id="12" creationId="{3B272257-593A-402F-88FA-F1DECD9E3FC4}"/>
          </ac:spMkLst>
        </pc:spChg>
      </pc:sldChg>
      <pc:sldChg chg="addSp modSp new mod ord setBg">
        <pc:chgData name="Samuela Donno" userId="abad685fa06f6e59" providerId="Windows Live" clId="Web-{612A9F7E-F48F-4CF3-A1DE-D8B0BD4575CE}" dt="2021-02-05T10:42:40.118" v="1385"/>
        <pc:sldMkLst>
          <pc:docMk/>
          <pc:sldMk cId="3861567306" sldId="260"/>
        </pc:sldMkLst>
        <pc:spChg chg="mod">
          <ac:chgData name="Samuela Donno" userId="abad685fa06f6e59" providerId="Windows Live" clId="Web-{612A9F7E-F48F-4CF3-A1DE-D8B0BD4575CE}" dt="2021-02-05T10:42:40.118" v="1385"/>
          <ac:spMkLst>
            <pc:docMk/>
            <pc:sldMk cId="3861567306" sldId="260"/>
            <ac:spMk id="2" creationId="{790AFAC0-1AD3-4F86-9535-9AF83C636F17}"/>
          </ac:spMkLst>
        </pc:spChg>
        <pc:spChg chg="mod">
          <ac:chgData name="Samuela Donno" userId="abad685fa06f6e59" providerId="Windows Live" clId="Web-{612A9F7E-F48F-4CF3-A1DE-D8B0BD4575CE}" dt="2021-02-05T10:42:40.118" v="1385"/>
          <ac:spMkLst>
            <pc:docMk/>
            <pc:sldMk cId="3861567306" sldId="260"/>
            <ac:spMk id="3" creationId="{DC8B3ECA-A194-49F3-95D0-B662F26D3884}"/>
          </ac:spMkLst>
        </pc:spChg>
        <pc:spChg chg="add">
          <ac:chgData name="Samuela Donno" userId="abad685fa06f6e59" providerId="Windows Live" clId="Web-{612A9F7E-F48F-4CF3-A1DE-D8B0BD4575CE}" dt="2021-02-05T10:42:40.118" v="1385"/>
          <ac:spMkLst>
            <pc:docMk/>
            <pc:sldMk cId="3861567306" sldId="260"/>
            <ac:spMk id="8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0:42:40.118" v="1385"/>
          <ac:spMkLst>
            <pc:docMk/>
            <pc:sldMk cId="3861567306" sldId="260"/>
            <ac:spMk id="10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0:42:40.118" v="1385"/>
          <ac:spMkLst>
            <pc:docMk/>
            <pc:sldMk cId="3861567306" sldId="260"/>
            <ac:spMk id="12" creationId="{3B272257-593A-402F-88FA-F1DECD9E3FC4}"/>
          </ac:spMkLst>
        </pc:spChg>
      </pc:sldChg>
      <pc:sldChg chg="modSp new ord">
        <pc:chgData name="Samuela Donno" userId="abad685fa06f6e59" providerId="Windows Live" clId="Web-{612A9F7E-F48F-4CF3-A1DE-D8B0BD4575CE}" dt="2021-02-05T10:15:29.432" v="843"/>
        <pc:sldMkLst>
          <pc:docMk/>
          <pc:sldMk cId="2816231511" sldId="261"/>
        </pc:sldMkLst>
        <pc:spChg chg="mod">
          <ac:chgData name="Samuela Donno" userId="abad685fa06f6e59" providerId="Windows Live" clId="Web-{612A9F7E-F48F-4CF3-A1DE-D8B0BD4575CE}" dt="2021-02-05T10:15:03.150" v="841" actId="20577"/>
          <ac:spMkLst>
            <pc:docMk/>
            <pc:sldMk cId="2816231511" sldId="261"/>
            <ac:spMk id="2" creationId="{16416560-C6F9-4EF9-B5E3-A01CE672E3AB}"/>
          </ac:spMkLst>
        </pc:spChg>
        <pc:spChg chg="mod">
          <ac:chgData name="Samuela Donno" userId="abad685fa06f6e59" providerId="Windows Live" clId="Web-{612A9F7E-F48F-4CF3-A1DE-D8B0BD4575CE}" dt="2021-02-05T10:14:22.368" v="833" actId="20577"/>
          <ac:spMkLst>
            <pc:docMk/>
            <pc:sldMk cId="2816231511" sldId="261"/>
            <ac:spMk id="3" creationId="{7DD3BF56-CBA6-4D64-B310-2828496DE8E7}"/>
          </ac:spMkLst>
        </pc:spChg>
      </pc:sldChg>
      <pc:sldChg chg="addSp modSp new ord">
        <pc:chgData name="Samuela Donno" userId="abad685fa06f6e59" providerId="Windows Live" clId="Web-{612A9F7E-F48F-4CF3-A1DE-D8B0BD4575CE}" dt="2021-02-05T10:49:02.562" v="1419"/>
        <pc:sldMkLst>
          <pc:docMk/>
          <pc:sldMk cId="1699877576" sldId="262"/>
        </pc:sldMkLst>
        <pc:spChg chg="mod">
          <ac:chgData name="Samuela Donno" userId="abad685fa06f6e59" providerId="Windows Live" clId="Web-{612A9F7E-F48F-4CF3-A1DE-D8B0BD4575CE}" dt="2021-02-05T10:16:57.012" v="858" actId="20577"/>
          <ac:spMkLst>
            <pc:docMk/>
            <pc:sldMk cId="1699877576" sldId="262"/>
            <ac:spMk id="2" creationId="{563D044F-CC6C-484D-BD37-2B207B6BCF06}"/>
          </ac:spMkLst>
        </pc:spChg>
        <pc:spChg chg="mod">
          <ac:chgData name="Samuela Donno" userId="abad685fa06f6e59" providerId="Windows Live" clId="Web-{612A9F7E-F48F-4CF3-A1DE-D8B0BD4575CE}" dt="2021-02-05T10:20:20.344" v="994" actId="20577"/>
          <ac:spMkLst>
            <pc:docMk/>
            <pc:sldMk cId="1699877576" sldId="262"/>
            <ac:spMk id="3" creationId="{562813FD-94B9-463F-83AF-08EC02E5369A}"/>
          </ac:spMkLst>
        </pc:spChg>
        <pc:graphicFrameChg chg="add mod modGraphic">
          <ac:chgData name="Samuela Donno" userId="abad685fa06f6e59" providerId="Windows Live" clId="Web-{612A9F7E-F48F-4CF3-A1DE-D8B0BD4575CE}" dt="2021-02-05T10:22:29.549" v="1078" actId="1076"/>
          <ac:graphicFrameMkLst>
            <pc:docMk/>
            <pc:sldMk cId="1699877576" sldId="262"/>
            <ac:graphicFrameMk id="4" creationId="{86E6EA1B-310F-40EB-B8BC-A32B43469BC8}"/>
          </ac:graphicFrameMkLst>
        </pc:graphicFrameChg>
      </pc:sldChg>
      <pc:sldChg chg="addSp delSp modSp new mod ord setBg">
        <pc:chgData name="Samuela Donno" userId="abad685fa06f6e59" providerId="Windows Live" clId="Web-{612A9F7E-F48F-4CF3-A1DE-D8B0BD4575CE}" dt="2021-02-05T10:46:01.637" v="1415"/>
        <pc:sldMkLst>
          <pc:docMk/>
          <pc:sldMk cId="2339924868" sldId="263"/>
        </pc:sldMkLst>
        <pc:spChg chg="mod">
          <ac:chgData name="Samuela Donno" userId="abad685fa06f6e59" providerId="Windows Live" clId="Web-{612A9F7E-F48F-4CF3-A1DE-D8B0BD4575CE}" dt="2021-02-05T10:40:11.896" v="1383"/>
          <ac:spMkLst>
            <pc:docMk/>
            <pc:sldMk cId="2339924868" sldId="263"/>
            <ac:spMk id="2" creationId="{C5E35DCA-6B43-486E-B09C-5EFED5ED323B}"/>
          </ac:spMkLst>
        </pc:spChg>
        <pc:spChg chg="mod">
          <ac:chgData name="Samuela Donno" userId="abad685fa06f6e59" providerId="Windows Live" clId="Web-{612A9F7E-F48F-4CF3-A1DE-D8B0BD4575CE}" dt="2021-02-05T10:40:11.896" v="1383"/>
          <ac:spMkLst>
            <pc:docMk/>
            <pc:sldMk cId="2339924868" sldId="263"/>
            <ac:spMk id="3" creationId="{AD2AC69C-3B87-4DF0-A9F2-D8C4ECD42593}"/>
          </ac:spMkLst>
        </pc:spChg>
        <pc:spChg chg="add del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8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10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12" creationId="{3B272257-593A-402F-88FA-F1DECD9E3FC4}"/>
          </ac:spMkLst>
        </pc:spChg>
        <pc:spChg chg="add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17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19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0:46:01.637" v="1415"/>
          <ac:spMkLst>
            <pc:docMk/>
            <pc:sldMk cId="2339924868" sldId="263"/>
            <ac:spMk id="21" creationId="{3B272257-593A-402F-88FA-F1DECD9E3FC4}"/>
          </ac:spMkLst>
        </pc:spChg>
      </pc:sldChg>
      <pc:sldChg chg="addSp delSp modSp new mod ord setBg">
        <pc:chgData name="Samuela Donno" userId="abad685fa06f6e59" providerId="Windows Live" clId="Web-{612A9F7E-F48F-4CF3-A1DE-D8B0BD4575CE}" dt="2021-02-05T10:49:24.265" v="1421"/>
        <pc:sldMkLst>
          <pc:docMk/>
          <pc:sldMk cId="1769775237" sldId="264"/>
        </pc:sldMkLst>
        <pc:spChg chg="mod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2" creationId="{6D9DC4D1-129D-43EF-B74E-5428AEB5F2EA}"/>
          </ac:spMkLst>
        </pc:spChg>
        <pc:spChg chg="add del mod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3" creationId="{B34327C1-41BA-4078-B588-84F2FD01BBC0}"/>
          </ac:spMkLst>
        </pc:spChg>
        <pc:spChg chg="add del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6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7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38:47.973" v="1380"/>
          <ac:spMkLst>
            <pc:docMk/>
            <pc:sldMk cId="1769775237" sldId="264"/>
            <ac:spMk id="8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9" creationId="{3B272257-593A-402F-88FA-F1DECD9E3FC4}"/>
          </ac:spMkLst>
        </pc:spChg>
        <pc:spChg chg="add del">
          <ac:chgData name="Samuela Donno" userId="abad685fa06f6e59" providerId="Windows Live" clId="Web-{612A9F7E-F48F-4CF3-A1DE-D8B0BD4575CE}" dt="2021-02-05T10:38:47.973" v="1380"/>
          <ac:spMkLst>
            <pc:docMk/>
            <pc:sldMk cId="1769775237" sldId="264"/>
            <ac:spMk id="10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0:38:47.973" v="1380"/>
          <ac:spMkLst>
            <pc:docMk/>
            <pc:sldMk cId="1769775237" sldId="264"/>
            <ac:spMk id="12" creationId="{3B272257-593A-402F-88FA-F1DECD9E3FC4}"/>
          </ac:spMkLst>
        </pc:spChg>
        <pc:spChg chg="add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15" creationId="{358B6E23-8493-4A0F-9409-1BB1B3567C13}"/>
          </ac:spMkLst>
        </pc:spChg>
        <pc:spChg chg="add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17" creationId="{C99238EC-3EDA-4FF6-9F43-081294A93FF3}"/>
          </ac:spMkLst>
        </pc:spChg>
        <pc:spChg chg="add">
          <ac:chgData name="Samuela Donno" userId="abad685fa06f6e59" providerId="Windows Live" clId="Web-{612A9F7E-F48F-4CF3-A1DE-D8B0BD4575CE}" dt="2021-02-05T10:49:24.265" v="1421"/>
          <ac:spMkLst>
            <pc:docMk/>
            <pc:sldMk cId="1769775237" sldId="264"/>
            <ac:spMk id="19" creationId="{F4993D4D-98B3-40A7-986E-15AB6E63139C}"/>
          </ac:spMkLst>
        </pc:spChg>
        <pc:graphicFrameChg chg="add del">
          <ac:chgData name="Samuela Donno" userId="abad685fa06f6e59" providerId="Windows Live" clId="Web-{612A9F7E-F48F-4CF3-A1DE-D8B0BD4575CE}" dt="2021-02-05T10:38:18.847" v="1378"/>
          <ac:graphicFrameMkLst>
            <pc:docMk/>
            <pc:sldMk cId="1769775237" sldId="264"/>
            <ac:graphicFrameMk id="5" creationId="{3C47341C-234A-4761-B174-FCC27176A4DA}"/>
          </ac:graphicFrameMkLst>
        </pc:graphicFrameChg>
        <pc:graphicFrameChg chg="add">
          <ac:chgData name="Samuela Donno" userId="abad685fa06f6e59" providerId="Windows Live" clId="Web-{612A9F7E-F48F-4CF3-A1DE-D8B0BD4575CE}" dt="2021-02-05T10:49:24.265" v="1421"/>
          <ac:graphicFrameMkLst>
            <pc:docMk/>
            <pc:sldMk cId="1769775237" sldId="264"/>
            <ac:graphicFrameMk id="11" creationId="{DD203F5D-644C-4B29-9A3A-C3DBEF298A0E}"/>
          </ac:graphicFrameMkLst>
        </pc:graphicFrameChg>
      </pc:sldChg>
      <pc:sldChg chg="addSp delSp modSp new mod setBg">
        <pc:chgData name="Samuela Donno" userId="abad685fa06f6e59" providerId="Windows Live" clId="Web-{612A9F7E-F48F-4CF3-A1DE-D8B0BD4575CE}" dt="2021-02-05T11:10:21.944" v="1604"/>
        <pc:sldMkLst>
          <pc:docMk/>
          <pc:sldMk cId="426183340" sldId="265"/>
        </pc:sldMkLst>
        <pc:spChg chg="mod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2" creationId="{D1FF35B2-A35C-4C3C-AE19-2DE3CED7F480}"/>
          </ac:spMkLst>
        </pc:spChg>
        <pc:spChg chg="del mod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3" creationId="{2716E7EC-FC00-47BB-99A2-1EAFBBCD7ED9}"/>
          </ac:spMkLst>
        </pc:spChg>
        <pc:spChg chg="add del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8" creationId="{84136905-015B-4510-B514-027CBA846BD6}"/>
          </ac:spMkLst>
        </pc:spChg>
        <pc:spChg chg="add del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10" creationId="{36CD0F97-2E5B-4E84-8544-EB24DED10446}"/>
          </ac:spMkLst>
        </pc:spChg>
        <pc:spChg chg="add del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12" creationId="{3B272257-593A-402F-88FA-F1DECD9E3FC4}"/>
          </ac:spMkLst>
        </pc:spChg>
        <pc:spChg chg="add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18" creationId="{358B6E23-8493-4A0F-9409-1BB1B3567C13}"/>
          </ac:spMkLst>
        </pc:spChg>
        <pc:spChg chg="add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20" creationId="{C99238EC-3EDA-4FF6-9F43-081294A93FF3}"/>
          </ac:spMkLst>
        </pc:spChg>
        <pc:spChg chg="add">
          <ac:chgData name="Samuela Donno" userId="abad685fa06f6e59" providerId="Windows Live" clId="Web-{612A9F7E-F48F-4CF3-A1DE-D8B0BD4575CE}" dt="2021-02-05T11:10:21.944" v="1604"/>
          <ac:spMkLst>
            <pc:docMk/>
            <pc:sldMk cId="426183340" sldId="265"/>
            <ac:spMk id="22" creationId="{F4993D4D-98B3-40A7-986E-15AB6E63139C}"/>
          </ac:spMkLst>
        </pc:spChg>
        <pc:graphicFrameChg chg="add">
          <ac:chgData name="Samuela Donno" userId="abad685fa06f6e59" providerId="Windows Live" clId="Web-{612A9F7E-F48F-4CF3-A1DE-D8B0BD4575CE}" dt="2021-02-05T11:10:21.944" v="1604"/>
          <ac:graphicFrameMkLst>
            <pc:docMk/>
            <pc:sldMk cId="426183340" sldId="265"/>
            <ac:graphicFrameMk id="14" creationId="{AC3CCA2E-BCA3-4A3B-A0ED-60AB408982C5}"/>
          </ac:graphicFrameMkLst>
        </pc:graphicFrameChg>
      </pc:sldChg>
      <pc:sldChg chg="modSp new del">
        <pc:chgData name="Samuela Donno" userId="abad685fa06f6e59" providerId="Windows Live" clId="Web-{612A9F7E-F48F-4CF3-A1DE-D8B0BD4575CE}" dt="2021-02-05T11:10:05.944" v="1603"/>
        <pc:sldMkLst>
          <pc:docMk/>
          <pc:sldMk cId="2886698352" sldId="266"/>
        </pc:sldMkLst>
        <pc:spChg chg="mod">
          <ac:chgData name="Samuela Donno" userId="abad685fa06f6e59" providerId="Windows Live" clId="Web-{612A9F7E-F48F-4CF3-A1DE-D8B0BD4575CE}" dt="2021-02-05T10:59:53.292" v="1512" actId="20577"/>
          <ac:spMkLst>
            <pc:docMk/>
            <pc:sldMk cId="2886698352" sldId="266"/>
            <ac:spMk id="2" creationId="{B77F6AE2-60FC-42DA-B0B0-20794D6804D2}"/>
          </ac:spMkLst>
        </pc:spChg>
        <pc:spChg chg="mod">
          <ac:chgData name="Samuela Donno" userId="abad685fa06f6e59" providerId="Windows Live" clId="Web-{612A9F7E-F48F-4CF3-A1DE-D8B0BD4575CE}" dt="2021-02-05T11:04:21.766" v="1576" actId="20577"/>
          <ac:spMkLst>
            <pc:docMk/>
            <pc:sldMk cId="2886698352" sldId="266"/>
            <ac:spMk id="3" creationId="{15E2B042-2BC1-47C5-B6C7-E3D94602BB41}"/>
          </ac:spMkLst>
        </pc:spChg>
        <pc:spChg chg="mod">
          <ac:chgData name="Samuela Donno" userId="abad685fa06f6e59" providerId="Windows Live" clId="Web-{612A9F7E-F48F-4CF3-A1DE-D8B0BD4575CE}" dt="2021-02-05T11:04:50.063" v="1579" actId="1076"/>
          <ac:spMkLst>
            <pc:docMk/>
            <pc:sldMk cId="2886698352" sldId="266"/>
            <ac:spMk id="4" creationId="{66B5F6C2-850B-4F6E-9F47-D43640D0B74E}"/>
          </ac:spMkLst>
        </pc:spChg>
      </pc:sldChg>
      <pc:sldChg chg="addSp modSp new mod ord setBg">
        <pc:chgData name="Samuela Donno" userId="abad685fa06f6e59" providerId="Windows Live" clId="Web-{612A9F7E-F48F-4CF3-A1DE-D8B0BD4575CE}" dt="2021-02-05T11:09:22.506" v="1602"/>
        <pc:sldMkLst>
          <pc:docMk/>
          <pc:sldMk cId="567204991" sldId="267"/>
        </pc:sldMkLst>
        <pc:spChg chg="mod">
          <ac:chgData name="Samuela Donno" userId="abad685fa06f6e59" providerId="Windows Live" clId="Web-{612A9F7E-F48F-4CF3-A1DE-D8B0BD4575CE}" dt="2021-02-05T11:09:14.334" v="1601"/>
          <ac:spMkLst>
            <pc:docMk/>
            <pc:sldMk cId="567204991" sldId="267"/>
            <ac:spMk id="2" creationId="{90587096-6987-4419-ACC3-416778086F8A}"/>
          </ac:spMkLst>
        </pc:spChg>
        <pc:spChg chg="add">
          <ac:chgData name="Samuela Donno" userId="abad685fa06f6e59" providerId="Windows Live" clId="Web-{612A9F7E-F48F-4CF3-A1DE-D8B0BD4575CE}" dt="2021-02-05T11:09:14.334" v="1601"/>
          <ac:spMkLst>
            <pc:docMk/>
            <pc:sldMk cId="567204991" sldId="267"/>
            <ac:spMk id="7" creationId="{49306479-8C4D-4E4A-A330-DFC80A8A01BE}"/>
          </ac:spMkLst>
        </pc:spChg>
        <pc:spChg chg="add">
          <ac:chgData name="Samuela Donno" userId="abad685fa06f6e59" providerId="Windows Live" clId="Web-{612A9F7E-F48F-4CF3-A1DE-D8B0BD4575CE}" dt="2021-02-05T11:09:14.334" v="1601"/>
          <ac:spMkLst>
            <pc:docMk/>
            <pc:sldMk cId="567204991" sldId="267"/>
            <ac:spMk id="9" creationId="{9B45BA4C-9B54-4496-821F-9E0985CA984D}"/>
          </ac:spMkLst>
        </pc:spChg>
        <pc:spChg chg="add">
          <ac:chgData name="Samuela Donno" userId="abad685fa06f6e59" providerId="Windows Live" clId="Web-{612A9F7E-F48F-4CF3-A1DE-D8B0BD4575CE}" dt="2021-02-05T11:09:14.334" v="1601"/>
          <ac:spMkLst>
            <pc:docMk/>
            <pc:sldMk cId="567204991" sldId="267"/>
            <ac:spMk id="11" creationId="{85E1BB9D-FAFF-4C3E-9E44-13F8FBABCD62}"/>
          </ac:spMkLst>
        </pc:spChg>
        <pc:spChg chg="add">
          <ac:chgData name="Samuela Donno" userId="abad685fa06f6e59" providerId="Windows Live" clId="Web-{612A9F7E-F48F-4CF3-A1DE-D8B0BD4575CE}" dt="2021-02-05T11:09:14.334" v="1601"/>
          <ac:spMkLst>
            <pc:docMk/>
            <pc:sldMk cId="567204991" sldId="267"/>
            <ac:spMk id="13" creationId="{37B36BEE-BE00-4915-A981-DE90475E62A3}"/>
          </ac:spMkLst>
        </pc:spChg>
      </pc:sldChg>
      <pc:sldChg chg="addSp delSp modSp new del">
        <pc:chgData name="Samuela Donno" userId="abad685fa06f6e59" providerId="Windows Live" clId="Web-{612A9F7E-F48F-4CF3-A1DE-D8B0BD4575CE}" dt="2021-02-05T11:01:30.638" v="1516"/>
        <pc:sldMkLst>
          <pc:docMk/>
          <pc:sldMk cId="1979049309" sldId="267"/>
        </pc:sldMkLst>
        <pc:spChg chg="add del">
          <ac:chgData name="Samuela Donno" userId="abad685fa06f6e59" providerId="Windows Live" clId="Web-{612A9F7E-F48F-4CF3-A1DE-D8B0BD4575CE}" dt="2021-02-05T11:01:03.356" v="1515"/>
          <ac:spMkLst>
            <pc:docMk/>
            <pc:sldMk cId="1979049309" sldId="267"/>
            <ac:spMk id="3" creationId="{6B7BC448-9261-4D65-91F1-99E90B5C9C53}"/>
          </ac:spMkLst>
        </pc:spChg>
        <pc:graphicFrameChg chg="add del mod ord modGraphic">
          <ac:chgData name="Samuela Donno" userId="abad685fa06f6e59" providerId="Windows Live" clId="Web-{612A9F7E-F48F-4CF3-A1DE-D8B0BD4575CE}" dt="2021-02-05T11:01:03.356" v="1515"/>
          <ac:graphicFrameMkLst>
            <pc:docMk/>
            <pc:sldMk cId="1979049309" sldId="267"/>
            <ac:graphicFrameMk id="6" creationId="{682D7DB0-F883-4D5F-9918-AA5E1528AC2E}"/>
          </ac:graphicFrameMkLst>
        </pc:graphicFrameChg>
      </pc:sldChg>
      <pc:sldChg chg="addSp delSp modSp new mod setBg">
        <pc:chgData name="Samuela Donno" userId="abad685fa06f6e59" providerId="Windows Live" clId="Web-{612A9F7E-F48F-4CF3-A1DE-D8B0BD4575CE}" dt="2021-02-05T11:12:50.306" v="1669"/>
        <pc:sldMkLst>
          <pc:docMk/>
          <pc:sldMk cId="2841148948" sldId="268"/>
        </pc:sldMkLst>
        <pc:spChg chg="mod">
          <ac:chgData name="Samuela Donno" userId="abad685fa06f6e59" providerId="Windows Live" clId="Web-{612A9F7E-F48F-4CF3-A1DE-D8B0BD4575CE}" dt="2021-02-05T11:12:50.306" v="1669"/>
          <ac:spMkLst>
            <pc:docMk/>
            <pc:sldMk cId="2841148948" sldId="268"/>
            <ac:spMk id="2" creationId="{2F80220C-8349-4C02-8691-0E910FAD52C0}"/>
          </ac:spMkLst>
        </pc:spChg>
        <pc:spChg chg="del mod">
          <ac:chgData name="Samuela Donno" userId="abad685fa06f6e59" providerId="Windows Live" clId="Web-{612A9F7E-F48F-4CF3-A1DE-D8B0BD4575CE}" dt="2021-02-05T11:12:50.306" v="1669"/>
          <ac:spMkLst>
            <pc:docMk/>
            <pc:sldMk cId="2841148948" sldId="268"/>
            <ac:spMk id="3" creationId="{D43CC830-8F27-462D-BF44-201268540E05}"/>
          </ac:spMkLst>
        </pc:spChg>
        <pc:spChg chg="add">
          <ac:chgData name="Samuela Donno" userId="abad685fa06f6e59" providerId="Windows Live" clId="Web-{612A9F7E-F48F-4CF3-A1DE-D8B0BD4575CE}" dt="2021-02-05T11:12:50.306" v="1669"/>
          <ac:spMkLst>
            <pc:docMk/>
            <pc:sldMk cId="2841148948" sldId="268"/>
            <ac:spMk id="9" creationId="{358B6E23-8493-4A0F-9409-1BB1B3567C13}"/>
          </ac:spMkLst>
        </pc:spChg>
        <pc:spChg chg="add">
          <ac:chgData name="Samuela Donno" userId="abad685fa06f6e59" providerId="Windows Live" clId="Web-{612A9F7E-F48F-4CF3-A1DE-D8B0BD4575CE}" dt="2021-02-05T11:12:50.306" v="1669"/>
          <ac:spMkLst>
            <pc:docMk/>
            <pc:sldMk cId="2841148948" sldId="268"/>
            <ac:spMk id="11" creationId="{C99238EC-3EDA-4FF6-9F43-081294A93FF3}"/>
          </ac:spMkLst>
        </pc:spChg>
        <pc:spChg chg="add">
          <ac:chgData name="Samuela Donno" userId="abad685fa06f6e59" providerId="Windows Live" clId="Web-{612A9F7E-F48F-4CF3-A1DE-D8B0BD4575CE}" dt="2021-02-05T11:12:50.306" v="1669"/>
          <ac:spMkLst>
            <pc:docMk/>
            <pc:sldMk cId="2841148948" sldId="268"/>
            <ac:spMk id="13" creationId="{F4993D4D-98B3-40A7-986E-15AB6E63139C}"/>
          </ac:spMkLst>
        </pc:spChg>
        <pc:graphicFrameChg chg="add">
          <ac:chgData name="Samuela Donno" userId="abad685fa06f6e59" providerId="Windows Live" clId="Web-{612A9F7E-F48F-4CF3-A1DE-D8B0BD4575CE}" dt="2021-02-05T11:12:50.306" v="1669"/>
          <ac:graphicFrameMkLst>
            <pc:docMk/>
            <pc:sldMk cId="2841148948" sldId="268"/>
            <ac:graphicFrameMk id="5" creationId="{6C71C1FE-9E19-498B-AC98-AD4AF5321734}"/>
          </ac:graphicFrameMkLst>
        </pc:graphicFrameChg>
      </pc:sldChg>
      <pc:sldChg chg="addSp modSp new mod ord setBg">
        <pc:chgData name="Samuela Donno" userId="abad685fa06f6e59" providerId="Windows Live" clId="Web-{612A9F7E-F48F-4CF3-A1DE-D8B0BD4575CE}" dt="2021-02-05T11:35:35.226" v="1741"/>
        <pc:sldMkLst>
          <pc:docMk/>
          <pc:sldMk cId="998221605" sldId="269"/>
        </pc:sldMkLst>
        <pc:spChg chg="mod">
          <ac:chgData name="Samuela Donno" userId="abad685fa06f6e59" providerId="Windows Live" clId="Web-{612A9F7E-F48F-4CF3-A1DE-D8B0BD4575CE}" dt="2021-02-05T11:34:58.159" v="1740"/>
          <ac:spMkLst>
            <pc:docMk/>
            <pc:sldMk cId="998221605" sldId="269"/>
            <ac:spMk id="2" creationId="{584B4900-B9B5-4BFF-90E2-C97BA4BE4F8A}"/>
          </ac:spMkLst>
        </pc:spChg>
        <pc:spChg chg="mod">
          <ac:chgData name="Samuela Donno" userId="abad685fa06f6e59" providerId="Windows Live" clId="Web-{612A9F7E-F48F-4CF3-A1DE-D8B0BD4575CE}" dt="2021-02-05T11:34:58.159" v="1740"/>
          <ac:spMkLst>
            <pc:docMk/>
            <pc:sldMk cId="998221605" sldId="269"/>
            <ac:spMk id="3" creationId="{29977B7A-CE9D-4E9D-8C4B-E9CF488D03DB}"/>
          </ac:spMkLst>
        </pc:spChg>
        <pc:spChg chg="add">
          <ac:chgData name="Samuela Donno" userId="abad685fa06f6e59" providerId="Windows Live" clId="Web-{612A9F7E-F48F-4CF3-A1DE-D8B0BD4575CE}" dt="2021-02-05T11:34:58.159" v="1740"/>
          <ac:spMkLst>
            <pc:docMk/>
            <pc:sldMk cId="998221605" sldId="269"/>
            <ac:spMk id="8" creationId="{84136905-015B-4510-B514-027CBA846BD6}"/>
          </ac:spMkLst>
        </pc:spChg>
        <pc:spChg chg="add">
          <ac:chgData name="Samuela Donno" userId="abad685fa06f6e59" providerId="Windows Live" clId="Web-{612A9F7E-F48F-4CF3-A1DE-D8B0BD4575CE}" dt="2021-02-05T11:34:58.159" v="1740"/>
          <ac:spMkLst>
            <pc:docMk/>
            <pc:sldMk cId="998221605" sldId="269"/>
            <ac:spMk id="10" creationId="{36CD0F97-2E5B-4E84-8544-EB24DED10446}"/>
          </ac:spMkLst>
        </pc:spChg>
        <pc:spChg chg="add">
          <ac:chgData name="Samuela Donno" userId="abad685fa06f6e59" providerId="Windows Live" clId="Web-{612A9F7E-F48F-4CF3-A1DE-D8B0BD4575CE}" dt="2021-02-05T11:34:58.159" v="1740"/>
          <ac:spMkLst>
            <pc:docMk/>
            <pc:sldMk cId="998221605" sldId="269"/>
            <ac:spMk id="12" creationId="{3B272257-593A-402F-88FA-F1DECD9E3FC4}"/>
          </ac:spMkLst>
        </pc:spChg>
      </pc:sldChg>
      <pc:sldChg chg="addSp delSp modSp new mod setBg">
        <pc:chgData name="Samuela Donno" userId="abad685fa06f6e59" providerId="Windows Live" clId="Web-{612A9F7E-F48F-4CF3-A1DE-D8B0BD4575CE}" dt="2021-02-05T11:38:14.083" v="1757" actId="20577"/>
        <pc:sldMkLst>
          <pc:docMk/>
          <pc:sldMk cId="3436412758" sldId="270"/>
        </pc:sldMkLst>
        <pc:spChg chg="mod">
          <ac:chgData name="Samuela Donno" userId="abad685fa06f6e59" providerId="Windows Live" clId="Web-{612A9F7E-F48F-4CF3-A1DE-D8B0BD4575CE}" dt="2021-02-05T11:38:14.083" v="1757" actId="20577"/>
          <ac:spMkLst>
            <pc:docMk/>
            <pc:sldMk cId="3436412758" sldId="270"/>
            <ac:spMk id="2" creationId="{164090A6-05C5-4B24-B4B9-DF88E78C3789}"/>
          </ac:spMkLst>
        </pc:spChg>
        <pc:spChg chg="del">
          <ac:chgData name="Samuela Donno" userId="abad685fa06f6e59" providerId="Windows Live" clId="Web-{612A9F7E-F48F-4CF3-A1DE-D8B0BD4575CE}" dt="2021-02-05T11:36:59.012" v="1750"/>
          <ac:spMkLst>
            <pc:docMk/>
            <pc:sldMk cId="3436412758" sldId="270"/>
            <ac:spMk id="3" creationId="{B2FB28EC-4141-4694-A432-2BAFCE7212CD}"/>
          </ac:spMkLst>
        </pc:spChg>
        <pc:spChg chg="add">
          <ac:chgData name="Samuela Donno" userId="abad685fa06f6e59" providerId="Windows Live" clId="Web-{612A9F7E-F48F-4CF3-A1DE-D8B0BD4575CE}" dt="2021-02-05T11:36:59.012" v="1750"/>
          <ac:spMkLst>
            <pc:docMk/>
            <pc:sldMk cId="3436412758" sldId="270"/>
            <ac:spMk id="8" creationId="{49306479-8C4D-4E4A-A330-DFC80A8A01BE}"/>
          </ac:spMkLst>
        </pc:spChg>
        <pc:spChg chg="add">
          <ac:chgData name="Samuela Donno" userId="abad685fa06f6e59" providerId="Windows Live" clId="Web-{612A9F7E-F48F-4CF3-A1DE-D8B0BD4575CE}" dt="2021-02-05T11:36:59.012" v="1750"/>
          <ac:spMkLst>
            <pc:docMk/>
            <pc:sldMk cId="3436412758" sldId="270"/>
            <ac:spMk id="10" creationId="{9B45BA4C-9B54-4496-821F-9E0985CA984D}"/>
          </ac:spMkLst>
        </pc:spChg>
        <pc:spChg chg="add">
          <ac:chgData name="Samuela Donno" userId="abad685fa06f6e59" providerId="Windows Live" clId="Web-{612A9F7E-F48F-4CF3-A1DE-D8B0BD4575CE}" dt="2021-02-05T11:36:59.012" v="1750"/>
          <ac:spMkLst>
            <pc:docMk/>
            <pc:sldMk cId="3436412758" sldId="270"/>
            <ac:spMk id="12" creationId="{85E1BB9D-FAFF-4C3E-9E44-13F8FBABCD62}"/>
          </ac:spMkLst>
        </pc:spChg>
        <pc:spChg chg="add">
          <ac:chgData name="Samuela Donno" userId="abad685fa06f6e59" providerId="Windows Live" clId="Web-{612A9F7E-F48F-4CF3-A1DE-D8B0BD4575CE}" dt="2021-02-05T11:36:59.012" v="1750"/>
          <ac:spMkLst>
            <pc:docMk/>
            <pc:sldMk cId="3436412758" sldId="270"/>
            <ac:spMk id="14" creationId="{37B36BEE-BE00-4915-A981-DE90475E62A3}"/>
          </ac:spMkLst>
        </pc:spChg>
      </pc:sldChg>
      <pc:sldChg chg="modSp new">
        <pc:chgData name="Samuela Donno" userId="abad685fa06f6e59" providerId="Windows Live" clId="Web-{612A9F7E-F48F-4CF3-A1DE-D8B0BD4575CE}" dt="2021-02-05T11:47:10.360" v="1901" actId="20577"/>
        <pc:sldMkLst>
          <pc:docMk/>
          <pc:sldMk cId="3394769903" sldId="271"/>
        </pc:sldMkLst>
        <pc:spChg chg="mod">
          <ac:chgData name="Samuela Donno" userId="abad685fa06f6e59" providerId="Windows Live" clId="Web-{612A9F7E-F48F-4CF3-A1DE-D8B0BD4575CE}" dt="2021-02-05T11:37:21.497" v="1755" actId="20577"/>
          <ac:spMkLst>
            <pc:docMk/>
            <pc:sldMk cId="3394769903" sldId="271"/>
            <ac:spMk id="2" creationId="{3BF31A6D-E6C9-4C84-BA13-039D714099F2}"/>
          </ac:spMkLst>
        </pc:spChg>
        <pc:spChg chg="mod">
          <ac:chgData name="Samuela Donno" userId="abad685fa06f6e59" providerId="Windows Live" clId="Web-{612A9F7E-F48F-4CF3-A1DE-D8B0BD4575CE}" dt="2021-02-05T11:47:10.360" v="1901" actId="20577"/>
          <ac:spMkLst>
            <pc:docMk/>
            <pc:sldMk cId="3394769903" sldId="271"/>
            <ac:spMk id="3" creationId="{77B932D7-7420-4186-9BF6-0DBAE2CA3F19}"/>
          </ac:spMkLst>
        </pc:spChg>
      </pc:sldChg>
      <pc:sldMasterChg chg="del delSldLayout">
        <pc:chgData name="Samuela Donno" userId="abad685fa06f6e59" providerId="Windows Live" clId="Web-{612A9F7E-F48F-4CF3-A1DE-D8B0BD4575CE}" dt="2021-02-05T09:32:17.042" v="22"/>
        <pc:sldMasterMkLst>
          <pc:docMk/>
          <pc:sldMasterMk cId="2421967781" sldId="2147483671"/>
        </pc:sldMasterMkLst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2700515274" sldId="2147483672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2155567186" sldId="2147483673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1263271101" sldId="2147483674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1232692725" sldId="2147483675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149123689" sldId="2147483676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1193922286" sldId="2147483677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2542621843" sldId="2147483678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2750510801" sldId="2147483679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177797246" sldId="2147483680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1229909450" sldId="2147483681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402254654" sldId="2147483682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2166439835" sldId="2147483683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513008346" sldId="2147483684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14128939" sldId="2147483685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089900109" sldId="2147483686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3602481657" sldId="2147483687"/>
          </pc:sldLayoutMkLst>
        </pc:sldLayoutChg>
        <pc:sldLayoutChg chg="del">
          <pc:chgData name="Samuela Donno" userId="abad685fa06f6e59" providerId="Windows Live" clId="Web-{612A9F7E-F48F-4CF3-A1DE-D8B0BD4575CE}" dt="2021-02-05T09:32:17.042" v="22"/>
          <pc:sldLayoutMkLst>
            <pc:docMk/>
            <pc:sldMasterMk cId="2421967781" sldId="2147483671"/>
            <pc:sldLayoutMk cId="4216682034" sldId="2147483688"/>
          </pc:sldLayoutMkLst>
        </pc:sldLayoutChg>
      </pc:sldMasterChg>
      <pc:sldMasterChg chg="add addSldLayout">
        <pc:chgData name="Samuela Donno" userId="abad685fa06f6e59" providerId="Windows Live" clId="Web-{612A9F7E-F48F-4CF3-A1DE-D8B0BD4575CE}" dt="2021-02-05T09:32:17.042" v="22"/>
        <pc:sldMasterMkLst>
          <pc:docMk/>
          <pc:sldMasterMk cId="4008819734" sldId="2147483722"/>
        </pc:sldMasterMkLst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835012687" sldId="2147483711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3046459225" sldId="2147483712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2309506883" sldId="2147483713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1579551589" sldId="2147483714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4093908955" sldId="2147483715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3072530689" sldId="2147483716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3233821498" sldId="2147483717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1860525917" sldId="2147483718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1643918614" sldId="2147483719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2172683511" sldId="2147483720"/>
          </pc:sldLayoutMkLst>
        </pc:sldLayoutChg>
        <pc:sldLayoutChg chg="add">
          <pc:chgData name="Samuela Donno" userId="abad685fa06f6e59" providerId="Windows Live" clId="Web-{612A9F7E-F48F-4CF3-A1DE-D8B0BD4575CE}" dt="2021-02-05T09:32:17.042" v="22"/>
          <pc:sldLayoutMkLst>
            <pc:docMk/>
            <pc:sldMasterMk cId="4008819734" sldId="2147483722"/>
            <pc:sldLayoutMk cId="4046714679" sldId="2147483721"/>
          </pc:sldLayoutMkLst>
        </pc:sldLayoutChg>
      </pc:sldMasterChg>
    </pc:docChg>
  </pc:docChgLst>
  <pc:docChgLst>
    <pc:chgData name="Samuela Donno" userId="abad685fa06f6e59" providerId="Windows Live" clId="Web-{E2085526-8073-43E3-A9F6-30FDCCCE8FF6}"/>
    <pc:docChg chg="delSld modSld">
      <pc:chgData name="Samuela Donno" userId="abad685fa06f6e59" providerId="Windows Live" clId="Web-{E2085526-8073-43E3-A9F6-30FDCCCE8FF6}" dt="2021-02-08T15:06:28.532" v="177"/>
      <pc:docMkLst>
        <pc:docMk/>
      </pc:docMkLst>
      <pc:sldChg chg="modSp">
        <pc:chgData name="Samuela Donno" userId="abad685fa06f6e59" providerId="Windows Live" clId="Web-{E2085526-8073-43E3-A9F6-30FDCCCE8FF6}" dt="2021-02-08T14:58:16.849" v="164" actId="20577"/>
        <pc:sldMkLst>
          <pc:docMk/>
          <pc:sldMk cId="2816231511" sldId="261"/>
        </pc:sldMkLst>
        <pc:spChg chg="mod">
          <ac:chgData name="Samuela Donno" userId="abad685fa06f6e59" providerId="Windows Live" clId="Web-{E2085526-8073-43E3-A9F6-30FDCCCE8FF6}" dt="2021-02-08T14:58:16.849" v="164" actId="20577"/>
          <ac:spMkLst>
            <pc:docMk/>
            <pc:sldMk cId="2816231511" sldId="261"/>
            <ac:spMk id="3" creationId="{7DD3BF56-CBA6-4D64-B310-2828496DE8E7}"/>
          </ac:spMkLst>
        </pc:spChg>
      </pc:sldChg>
      <pc:sldChg chg="modSp">
        <pc:chgData name="Samuela Donno" userId="abad685fa06f6e59" providerId="Windows Live" clId="Web-{E2085526-8073-43E3-A9F6-30FDCCCE8FF6}" dt="2021-02-08T14:55:23.393" v="12" actId="20577"/>
        <pc:sldMkLst>
          <pc:docMk/>
          <pc:sldMk cId="2339924868" sldId="263"/>
        </pc:sldMkLst>
        <pc:spChg chg="mod">
          <ac:chgData name="Samuela Donno" userId="abad685fa06f6e59" providerId="Windows Live" clId="Web-{E2085526-8073-43E3-A9F6-30FDCCCE8FF6}" dt="2021-02-08T14:55:23.393" v="12" actId="20577"/>
          <ac:spMkLst>
            <pc:docMk/>
            <pc:sldMk cId="2339924868" sldId="263"/>
            <ac:spMk id="3" creationId="{AD2AC69C-3B87-4DF0-A9F2-D8C4ECD42593}"/>
          </ac:spMkLst>
        </pc:spChg>
      </pc:sldChg>
      <pc:sldChg chg="addSp delSp modSp">
        <pc:chgData name="Samuela Donno" userId="abad685fa06f6e59" providerId="Windows Live" clId="Web-{E2085526-8073-43E3-A9F6-30FDCCCE8FF6}" dt="2021-02-08T15:06:28.532" v="177"/>
        <pc:sldMkLst>
          <pc:docMk/>
          <pc:sldMk cId="998221605" sldId="269"/>
        </pc:sldMkLst>
        <pc:spChg chg="add del mod">
          <ac:chgData name="Samuela Donno" userId="abad685fa06f6e59" providerId="Windows Live" clId="Web-{E2085526-8073-43E3-A9F6-30FDCCCE8FF6}" dt="2021-02-08T15:06:28.532" v="177"/>
          <ac:spMkLst>
            <pc:docMk/>
            <pc:sldMk cId="998221605" sldId="269"/>
            <ac:spMk id="4" creationId="{BE8CF811-3AB0-4EAB-B2F3-BE319660035B}"/>
          </ac:spMkLst>
        </pc:spChg>
      </pc:sldChg>
      <pc:sldChg chg="del">
        <pc:chgData name="Samuela Donno" userId="abad685fa06f6e59" providerId="Windows Live" clId="Web-{E2085526-8073-43E3-A9F6-30FDCCCE8FF6}" dt="2021-02-08T15:00:15.243" v="165"/>
        <pc:sldMkLst>
          <pc:docMk/>
          <pc:sldMk cId="3394769903" sldId="271"/>
        </pc:sldMkLst>
      </pc:sldChg>
    </pc:docChg>
  </pc:docChgLst>
  <pc:docChgLst>
    <pc:chgData name="Samuela Donno" userId="abad685fa06f6e59" providerId="Windows Live" clId="Web-{D436924C-7240-43BB-853B-088CFC8F701C}"/>
    <pc:docChg chg="addSld modSld sldOrd">
      <pc:chgData name="Samuela Donno" userId="abad685fa06f6e59" providerId="Windows Live" clId="Web-{D436924C-7240-43BB-853B-088CFC8F701C}" dt="2021-02-05T12:40:43.822" v="288"/>
      <pc:docMkLst>
        <pc:docMk/>
      </pc:docMkLst>
      <pc:sldChg chg="addSp delSp modSp">
        <pc:chgData name="Samuela Donno" userId="abad685fa06f6e59" providerId="Windows Live" clId="Web-{D436924C-7240-43BB-853B-088CFC8F701C}" dt="2021-02-05T12:40:43.822" v="288"/>
        <pc:sldMkLst>
          <pc:docMk/>
          <pc:sldMk cId="317315598" sldId="256"/>
        </pc:sldMkLst>
        <pc:spChg chg="mod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2" creationId="{00000000-0000-0000-0000-000000000000}"/>
          </ac:spMkLst>
        </pc:spChg>
        <pc:spChg chg="mod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3" creationId="{00000000-0000-0000-0000-000000000000}"/>
          </ac:spMkLst>
        </pc:spChg>
        <pc:spChg chg="del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8" creationId="{9B45BA4C-9B54-4496-821F-9E0985CA984D}"/>
          </ac:spMkLst>
        </pc:spChg>
        <pc:spChg chg="del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10" creationId="{85E1BB9D-FAFF-4C3E-9E44-13F8FBABCD62}"/>
          </ac:spMkLst>
        </pc:spChg>
        <pc:spChg chg="del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12" creationId="{4FCC0365-8932-4A68-AACE-DF18F71F041E}"/>
          </ac:spMkLst>
        </pc:spChg>
        <pc:spChg chg="add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17" creationId="{9B45BA4C-9B54-4496-821F-9E0985CA984D}"/>
          </ac:spMkLst>
        </pc:spChg>
        <pc:spChg chg="add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19" creationId="{85E1BB9D-FAFF-4C3E-9E44-13F8FBABCD62}"/>
          </ac:spMkLst>
        </pc:spChg>
        <pc:spChg chg="add">
          <ac:chgData name="Samuela Donno" userId="abad685fa06f6e59" providerId="Windows Live" clId="Web-{D436924C-7240-43BB-853B-088CFC8F701C}" dt="2021-02-05T12:40:43.822" v="288"/>
          <ac:spMkLst>
            <pc:docMk/>
            <pc:sldMk cId="317315598" sldId="256"/>
            <ac:spMk id="21" creationId="{47C897C6-901F-410E-B2AC-162ED94B010E}"/>
          </ac:spMkLst>
        </pc:spChg>
      </pc:sldChg>
      <pc:sldChg chg="ord">
        <pc:chgData name="Samuela Donno" userId="abad685fa06f6e59" providerId="Windows Live" clId="Web-{D436924C-7240-43BB-853B-088CFC8F701C}" dt="2021-02-05T12:24:34.212" v="0"/>
        <pc:sldMkLst>
          <pc:docMk/>
          <pc:sldMk cId="3436412758" sldId="270"/>
        </pc:sldMkLst>
      </pc:sldChg>
      <pc:sldChg chg="addSp delSp modSp new mod setBg">
        <pc:chgData name="Samuela Donno" userId="abad685fa06f6e59" providerId="Windows Live" clId="Web-{D436924C-7240-43BB-853B-088CFC8F701C}" dt="2021-02-05T12:33:20.627" v="111"/>
        <pc:sldMkLst>
          <pc:docMk/>
          <pc:sldMk cId="2912063426" sldId="272"/>
        </pc:sldMkLst>
        <pc:spChg chg="mod">
          <ac:chgData name="Samuela Donno" userId="abad685fa06f6e59" providerId="Windows Live" clId="Web-{D436924C-7240-43BB-853B-088CFC8F701C}" dt="2021-02-05T12:33:20.627" v="111"/>
          <ac:spMkLst>
            <pc:docMk/>
            <pc:sldMk cId="2912063426" sldId="272"/>
            <ac:spMk id="2" creationId="{A8C6C697-2DBA-4D94-9327-16D4A354AE2D}"/>
          </ac:spMkLst>
        </pc:spChg>
        <pc:spChg chg="mod">
          <ac:chgData name="Samuela Donno" userId="abad685fa06f6e59" providerId="Windows Live" clId="Web-{D436924C-7240-43BB-853B-088CFC8F701C}" dt="2021-02-05T12:33:20.627" v="111"/>
          <ac:spMkLst>
            <pc:docMk/>
            <pc:sldMk cId="2912063426" sldId="272"/>
            <ac:spMk id="3" creationId="{3B3F6363-6839-40B8-8026-7BBD50B1C448}"/>
          </ac:spMkLst>
        </pc:spChg>
        <pc:spChg chg="add del">
          <ac:chgData name="Samuela Donno" userId="abad685fa06f6e59" providerId="Windows Live" clId="Web-{D436924C-7240-43BB-853B-088CFC8F701C}" dt="2021-02-05T12:33:20.627" v="111"/>
          <ac:spMkLst>
            <pc:docMk/>
            <pc:sldMk cId="2912063426" sldId="272"/>
            <ac:spMk id="5" creationId="{84136905-015B-4510-B514-027CBA846BD6}"/>
          </ac:spMkLst>
        </pc:spChg>
        <pc:spChg chg="add del">
          <ac:chgData name="Samuela Donno" userId="abad685fa06f6e59" providerId="Windows Live" clId="Web-{D436924C-7240-43BB-853B-088CFC8F701C}" dt="2021-02-05T12:33:20.627" v="111"/>
          <ac:spMkLst>
            <pc:docMk/>
            <pc:sldMk cId="2912063426" sldId="272"/>
            <ac:spMk id="6" creationId="{36CD0F97-2E5B-4E84-8544-EB24DED10446}"/>
          </ac:spMkLst>
        </pc:spChg>
        <pc:spChg chg="add del">
          <ac:chgData name="Samuela Donno" userId="abad685fa06f6e59" providerId="Windows Live" clId="Web-{D436924C-7240-43BB-853B-088CFC8F701C}" dt="2021-02-05T12:33:20.627" v="111"/>
          <ac:spMkLst>
            <pc:docMk/>
            <pc:sldMk cId="2912063426" sldId="272"/>
            <ac:spMk id="7" creationId="{3B272257-593A-402F-88FA-F1DECD9E3FC4}"/>
          </ac:spMkLst>
        </pc:spChg>
        <pc:spChg chg="add del">
          <ac:chgData name="Samuela Donno" userId="abad685fa06f6e59" providerId="Windows Live" clId="Web-{D436924C-7240-43BB-853B-088CFC8F701C}" dt="2021-02-05T12:33:03.830" v="109"/>
          <ac:spMkLst>
            <pc:docMk/>
            <pc:sldMk cId="2912063426" sldId="272"/>
            <ac:spMk id="8" creationId="{84136905-015B-4510-B514-027CBA846BD6}"/>
          </ac:spMkLst>
        </pc:spChg>
        <pc:spChg chg="add del">
          <ac:chgData name="Samuela Donno" userId="abad685fa06f6e59" providerId="Windows Live" clId="Web-{D436924C-7240-43BB-853B-088CFC8F701C}" dt="2021-02-05T12:33:03.830" v="109"/>
          <ac:spMkLst>
            <pc:docMk/>
            <pc:sldMk cId="2912063426" sldId="272"/>
            <ac:spMk id="10" creationId="{36CD0F97-2E5B-4E84-8544-EB24DED10446}"/>
          </ac:spMkLst>
        </pc:spChg>
        <pc:spChg chg="add del">
          <ac:chgData name="Samuela Donno" userId="abad685fa06f6e59" providerId="Windows Live" clId="Web-{D436924C-7240-43BB-853B-088CFC8F701C}" dt="2021-02-05T12:33:03.830" v="109"/>
          <ac:spMkLst>
            <pc:docMk/>
            <pc:sldMk cId="2912063426" sldId="272"/>
            <ac:spMk id="12" creationId="{3B272257-593A-402F-88FA-F1DECD9E3FC4}"/>
          </ac:spMkLst>
        </pc:spChg>
      </pc:sldChg>
      <pc:sldChg chg="modSp new">
        <pc:chgData name="Samuela Donno" userId="abad685fa06f6e59" providerId="Windows Live" clId="Web-{D436924C-7240-43BB-853B-088CFC8F701C}" dt="2021-02-05T12:35:24.410" v="158" actId="20577"/>
        <pc:sldMkLst>
          <pc:docMk/>
          <pc:sldMk cId="2426217273" sldId="273"/>
        </pc:sldMkLst>
        <pc:spChg chg="mod">
          <ac:chgData name="Samuela Donno" userId="abad685fa06f6e59" providerId="Windows Live" clId="Web-{D436924C-7240-43BB-853B-088CFC8F701C}" dt="2021-02-05T12:33:58.237" v="118" actId="20577"/>
          <ac:spMkLst>
            <pc:docMk/>
            <pc:sldMk cId="2426217273" sldId="273"/>
            <ac:spMk id="2" creationId="{141B3F00-A4C5-4892-AFE1-74BA253D607B}"/>
          </ac:spMkLst>
        </pc:spChg>
        <pc:spChg chg="mod">
          <ac:chgData name="Samuela Donno" userId="abad685fa06f6e59" providerId="Windows Live" clId="Web-{D436924C-7240-43BB-853B-088CFC8F701C}" dt="2021-02-05T12:35:24.410" v="158" actId="20577"/>
          <ac:spMkLst>
            <pc:docMk/>
            <pc:sldMk cId="2426217273" sldId="273"/>
            <ac:spMk id="3" creationId="{E0A0F3E3-33EA-4106-B778-67F8AFD72718}"/>
          </ac:spMkLst>
        </pc:spChg>
      </pc:sldChg>
      <pc:sldChg chg="modSp new">
        <pc:chgData name="Samuela Donno" userId="abad685fa06f6e59" providerId="Windows Live" clId="Web-{D436924C-7240-43BB-853B-088CFC8F701C}" dt="2021-02-05T12:35:49.942" v="170" actId="20577"/>
        <pc:sldMkLst>
          <pc:docMk/>
          <pc:sldMk cId="584401677" sldId="274"/>
        </pc:sldMkLst>
        <pc:spChg chg="mod">
          <ac:chgData name="Samuela Donno" userId="abad685fa06f6e59" providerId="Windows Live" clId="Web-{D436924C-7240-43BB-853B-088CFC8F701C}" dt="2021-02-05T12:35:49.942" v="170" actId="20577"/>
          <ac:spMkLst>
            <pc:docMk/>
            <pc:sldMk cId="584401677" sldId="274"/>
            <ac:spMk id="2" creationId="{5D75F609-3F90-4087-B6EA-B9C79174940F}"/>
          </ac:spMkLst>
        </pc:spChg>
      </pc:sldChg>
      <pc:sldChg chg="modSp new">
        <pc:chgData name="Samuela Donno" userId="abad685fa06f6e59" providerId="Windows Live" clId="Web-{D436924C-7240-43BB-853B-088CFC8F701C}" dt="2021-02-05T12:37:33.475" v="244" actId="20577"/>
        <pc:sldMkLst>
          <pc:docMk/>
          <pc:sldMk cId="2583186331" sldId="275"/>
        </pc:sldMkLst>
        <pc:spChg chg="mod">
          <ac:chgData name="Samuela Donno" userId="abad685fa06f6e59" providerId="Windows Live" clId="Web-{D436924C-7240-43BB-853B-088CFC8F701C}" dt="2021-02-05T12:36:00.895" v="174" actId="20577"/>
          <ac:spMkLst>
            <pc:docMk/>
            <pc:sldMk cId="2583186331" sldId="275"/>
            <ac:spMk id="2" creationId="{8B27F400-FC2B-42DD-940D-BD4EB03DEBA2}"/>
          </ac:spMkLst>
        </pc:spChg>
        <pc:spChg chg="mod">
          <ac:chgData name="Samuela Donno" userId="abad685fa06f6e59" providerId="Windows Live" clId="Web-{D436924C-7240-43BB-853B-088CFC8F701C}" dt="2021-02-05T12:37:33.475" v="244" actId="20577"/>
          <ac:spMkLst>
            <pc:docMk/>
            <pc:sldMk cId="2583186331" sldId="275"/>
            <ac:spMk id="3" creationId="{F6B8C821-C9DC-4477-AB44-1F83B4F74336}"/>
          </ac:spMkLst>
        </pc:spChg>
      </pc:sldChg>
      <pc:sldChg chg="modSp new">
        <pc:chgData name="Samuela Donno" userId="abad685fa06f6e59" providerId="Windows Live" clId="Web-{D436924C-7240-43BB-853B-088CFC8F701C}" dt="2021-02-05T12:38:49.757" v="287" actId="20577"/>
        <pc:sldMkLst>
          <pc:docMk/>
          <pc:sldMk cId="608607160" sldId="276"/>
        </pc:sldMkLst>
        <pc:spChg chg="mod">
          <ac:chgData name="Samuela Donno" userId="abad685fa06f6e59" providerId="Windows Live" clId="Web-{D436924C-7240-43BB-853B-088CFC8F701C}" dt="2021-02-05T12:37:53.881" v="251" actId="20577"/>
          <ac:spMkLst>
            <pc:docMk/>
            <pc:sldMk cId="608607160" sldId="276"/>
            <ac:spMk id="2" creationId="{DA178DEB-7A48-46B6-888E-11F302945374}"/>
          </ac:spMkLst>
        </pc:spChg>
        <pc:spChg chg="mod">
          <ac:chgData name="Samuela Donno" userId="abad685fa06f6e59" providerId="Windows Live" clId="Web-{D436924C-7240-43BB-853B-088CFC8F701C}" dt="2021-02-05T12:38:49.757" v="287" actId="20577"/>
          <ac:spMkLst>
            <pc:docMk/>
            <pc:sldMk cId="608607160" sldId="276"/>
            <ac:spMk id="3" creationId="{2E2C95E3-B916-4C07-B708-8343808784E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8846C-1524-49BA-B05C-3822EDFBB751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CEC5F2F-B0C2-471B-BBEC-62F0E4BD975B}">
      <dgm:prSet/>
      <dgm:spPr/>
      <dgm:t>
        <a:bodyPr/>
        <a:lstStyle/>
        <a:p>
          <a:r>
            <a:rPr lang="it-IT"/>
            <a:t>FASE PREPARATORIA</a:t>
          </a:r>
          <a:endParaRPr lang="en-US"/>
        </a:p>
      </dgm:t>
    </dgm:pt>
    <dgm:pt modelId="{9340C9E0-8C49-49DF-8999-13F73B120EA2}" type="parTrans" cxnId="{4E18549F-4E63-4D9C-B2BF-D13BE3B5200D}">
      <dgm:prSet/>
      <dgm:spPr/>
      <dgm:t>
        <a:bodyPr/>
        <a:lstStyle/>
        <a:p>
          <a:endParaRPr lang="en-US"/>
        </a:p>
      </dgm:t>
    </dgm:pt>
    <dgm:pt modelId="{755517AC-7221-47B6-A28E-391B303AEE6B}" type="sibTrans" cxnId="{4E18549F-4E63-4D9C-B2BF-D13BE3B5200D}">
      <dgm:prSet/>
      <dgm:spPr/>
      <dgm:t>
        <a:bodyPr/>
        <a:lstStyle/>
        <a:p>
          <a:endParaRPr lang="en-US"/>
        </a:p>
      </dgm:t>
    </dgm:pt>
    <dgm:pt modelId="{C0664D42-8627-4233-B022-5E75BFD79394}">
      <dgm:prSet/>
      <dgm:spPr/>
      <dgm:t>
        <a:bodyPr/>
        <a:lstStyle/>
        <a:p>
          <a:r>
            <a:rPr lang="it-IT"/>
            <a:t>FASE DI ASCOLTO</a:t>
          </a:r>
          <a:endParaRPr lang="en-US"/>
        </a:p>
      </dgm:t>
    </dgm:pt>
    <dgm:pt modelId="{40A886D7-897F-4178-BF20-D7B0CA8D4C3C}" type="parTrans" cxnId="{B591AC29-FCC3-47CA-8219-A31165D6E2E3}">
      <dgm:prSet/>
      <dgm:spPr/>
      <dgm:t>
        <a:bodyPr/>
        <a:lstStyle/>
        <a:p>
          <a:endParaRPr lang="en-US"/>
        </a:p>
      </dgm:t>
    </dgm:pt>
    <dgm:pt modelId="{DA455417-7CB8-41B4-B5BB-4CF34D0148DF}" type="sibTrans" cxnId="{B591AC29-FCC3-47CA-8219-A31165D6E2E3}">
      <dgm:prSet/>
      <dgm:spPr/>
      <dgm:t>
        <a:bodyPr/>
        <a:lstStyle/>
        <a:p>
          <a:endParaRPr lang="en-US"/>
        </a:p>
      </dgm:t>
    </dgm:pt>
    <dgm:pt modelId="{56DFC908-8860-4E8E-9BB8-DD0EB1DEEE9F}">
      <dgm:prSet/>
      <dgm:spPr/>
      <dgm:t>
        <a:bodyPr/>
        <a:lstStyle/>
        <a:p>
          <a:r>
            <a:rPr lang="it-IT"/>
            <a:t>FASE DI COPROGETTAZIONE</a:t>
          </a:r>
          <a:endParaRPr lang="en-US"/>
        </a:p>
      </dgm:t>
    </dgm:pt>
    <dgm:pt modelId="{155A1AF1-BB43-47DB-A799-67AD3B6A7774}" type="parTrans" cxnId="{E55BFF6E-12F1-4CC0-9DD3-C7EC2BA8B0C7}">
      <dgm:prSet/>
      <dgm:spPr/>
      <dgm:t>
        <a:bodyPr/>
        <a:lstStyle/>
        <a:p>
          <a:endParaRPr lang="en-US"/>
        </a:p>
      </dgm:t>
    </dgm:pt>
    <dgm:pt modelId="{5F44AFFC-CCCA-48E5-A235-D735F10418A5}" type="sibTrans" cxnId="{E55BFF6E-12F1-4CC0-9DD3-C7EC2BA8B0C7}">
      <dgm:prSet/>
      <dgm:spPr/>
      <dgm:t>
        <a:bodyPr/>
        <a:lstStyle/>
        <a:p>
          <a:endParaRPr lang="en-US"/>
        </a:p>
      </dgm:t>
    </dgm:pt>
    <dgm:pt modelId="{889F1A18-D6DD-4FFA-930A-1C5892221BED}">
      <dgm:prSet/>
      <dgm:spPr/>
      <dgm:t>
        <a:bodyPr/>
        <a:lstStyle/>
        <a:p>
          <a:r>
            <a:rPr lang="it-IT"/>
            <a:t>FASE DI CHIUSURA</a:t>
          </a:r>
          <a:endParaRPr lang="en-US"/>
        </a:p>
      </dgm:t>
    </dgm:pt>
    <dgm:pt modelId="{2150F4BA-55DD-4CF1-9AFC-5C7D37C520D9}" type="parTrans" cxnId="{BE4C854C-F4AE-4BAA-89AF-F0CE47F682F2}">
      <dgm:prSet/>
      <dgm:spPr/>
      <dgm:t>
        <a:bodyPr/>
        <a:lstStyle/>
        <a:p>
          <a:endParaRPr lang="en-US"/>
        </a:p>
      </dgm:t>
    </dgm:pt>
    <dgm:pt modelId="{880036C3-B92E-408D-912C-AF3A8D15344C}" type="sibTrans" cxnId="{BE4C854C-F4AE-4BAA-89AF-F0CE47F682F2}">
      <dgm:prSet/>
      <dgm:spPr/>
      <dgm:t>
        <a:bodyPr/>
        <a:lstStyle/>
        <a:p>
          <a:endParaRPr lang="en-US"/>
        </a:p>
      </dgm:t>
    </dgm:pt>
    <dgm:pt modelId="{3AA0276A-B421-4413-8C65-C57A76C71398}" type="pres">
      <dgm:prSet presAssocID="{96A8846C-1524-49BA-B05C-3822EDFBB75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3015937-9BC2-4DF3-9057-0DAC5B1BF743}" type="pres">
      <dgm:prSet presAssocID="{96A8846C-1524-49BA-B05C-3822EDFBB751}" presName="diamond" presStyleLbl="bgShp" presStyleIdx="0" presStyleCnt="1"/>
      <dgm:spPr/>
    </dgm:pt>
    <dgm:pt modelId="{6E38DFA9-9CB4-4E35-8671-B46B6C47F201}" type="pres">
      <dgm:prSet presAssocID="{96A8846C-1524-49BA-B05C-3822EDFBB75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644B88-9A12-43FC-A607-BF6F87C198B0}" type="pres">
      <dgm:prSet presAssocID="{96A8846C-1524-49BA-B05C-3822EDFBB75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2CA7D0-94FB-4996-B7C5-86DBCE1E0BD3}" type="pres">
      <dgm:prSet presAssocID="{96A8846C-1524-49BA-B05C-3822EDFBB75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157FE6-44D1-4D74-BEFA-2537BA2A0B01}" type="pres">
      <dgm:prSet presAssocID="{96A8846C-1524-49BA-B05C-3822EDFBB75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904DB69-C27C-4B40-8E9D-7126C87AA8AC}" type="presOf" srcId="{889F1A18-D6DD-4FFA-930A-1C5892221BED}" destId="{02157FE6-44D1-4D74-BEFA-2537BA2A0B01}" srcOrd="0" destOrd="0" presId="urn:microsoft.com/office/officeart/2005/8/layout/matrix3"/>
    <dgm:cxn modelId="{2FB5F441-A55A-7141-A22B-1FF1916FF2D9}" type="presOf" srcId="{56DFC908-8860-4E8E-9BB8-DD0EB1DEEE9F}" destId="{462CA7D0-94FB-4996-B7C5-86DBCE1E0BD3}" srcOrd="0" destOrd="0" presId="urn:microsoft.com/office/officeart/2005/8/layout/matrix3"/>
    <dgm:cxn modelId="{BE4C854C-F4AE-4BAA-89AF-F0CE47F682F2}" srcId="{96A8846C-1524-49BA-B05C-3822EDFBB751}" destId="{889F1A18-D6DD-4FFA-930A-1C5892221BED}" srcOrd="3" destOrd="0" parTransId="{2150F4BA-55DD-4CF1-9AFC-5C7D37C520D9}" sibTransId="{880036C3-B92E-408D-912C-AF3A8D15344C}"/>
    <dgm:cxn modelId="{818C8ACE-4523-B646-9A4F-084E2B3D06F5}" type="presOf" srcId="{C0664D42-8627-4233-B022-5E75BFD79394}" destId="{30644B88-9A12-43FC-A607-BF6F87C198B0}" srcOrd="0" destOrd="0" presId="urn:microsoft.com/office/officeart/2005/8/layout/matrix3"/>
    <dgm:cxn modelId="{4E18549F-4E63-4D9C-B2BF-D13BE3B5200D}" srcId="{96A8846C-1524-49BA-B05C-3822EDFBB751}" destId="{5CEC5F2F-B0C2-471B-BBEC-62F0E4BD975B}" srcOrd="0" destOrd="0" parTransId="{9340C9E0-8C49-49DF-8999-13F73B120EA2}" sibTransId="{755517AC-7221-47B6-A28E-391B303AEE6B}"/>
    <dgm:cxn modelId="{E55BFF6E-12F1-4CC0-9DD3-C7EC2BA8B0C7}" srcId="{96A8846C-1524-49BA-B05C-3822EDFBB751}" destId="{56DFC908-8860-4E8E-9BB8-DD0EB1DEEE9F}" srcOrd="2" destOrd="0" parTransId="{155A1AF1-BB43-47DB-A799-67AD3B6A7774}" sibTransId="{5F44AFFC-CCCA-48E5-A235-D735F10418A5}"/>
    <dgm:cxn modelId="{4ABAF33A-E79C-9842-A7D8-6E0019FD9925}" type="presOf" srcId="{5CEC5F2F-B0C2-471B-BBEC-62F0E4BD975B}" destId="{6E38DFA9-9CB4-4E35-8671-B46B6C47F201}" srcOrd="0" destOrd="0" presId="urn:microsoft.com/office/officeart/2005/8/layout/matrix3"/>
    <dgm:cxn modelId="{AB9B6779-833F-584B-97D1-34A12A04D805}" type="presOf" srcId="{96A8846C-1524-49BA-B05C-3822EDFBB751}" destId="{3AA0276A-B421-4413-8C65-C57A76C71398}" srcOrd="0" destOrd="0" presId="urn:microsoft.com/office/officeart/2005/8/layout/matrix3"/>
    <dgm:cxn modelId="{B591AC29-FCC3-47CA-8219-A31165D6E2E3}" srcId="{96A8846C-1524-49BA-B05C-3822EDFBB751}" destId="{C0664D42-8627-4233-B022-5E75BFD79394}" srcOrd="1" destOrd="0" parTransId="{40A886D7-897F-4178-BF20-D7B0CA8D4C3C}" sibTransId="{DA455417-7CB8-41B4-B5BB-4CF34D0148DF}"/>
    <dgm:cxn modelId="{5E3ADC1A-5AF9-0649-811B-E31855030DAB}" type="presParOf" srcId="{3AA0276A-B421-4413-8C65-C57A76C71398}" destId="{F3015937-9BC2-4DF3-9057-0DAC5B1BF743}" srcOrd="0" destOrd="0" presId="urn:microsoft.com/office/officeart/2005/8/layout/matrix3"/>
    <dgm:cxn modelId="{F19A9299-0836-6A4A-ADCD-915659E1FEC7}" type="presParOf" srcId="{3AA0276A-B421-4413-8C65-C57A76C71398}" destId="{6E38DFA9-9CB4-4E35-8671-B46B6C47F201}" srcOrd="1" destOrd="0" presId="urn:microsoft.com/office/officeart/2005/8/layout/matrix3"/>
    <dgm:cxn modelId="{6DAFF1B7-170B-964A-ABF4-43BB34C5BCBC}" type="presParOf" srcId="{3AA0276A-B421-4413-8C65-C57A76C71398}" destId="{30644B88-9A12-43FC-A607-BF6F87C198B0}" srcOrd="2" destOrd="0" presId="urn:microsoft.com/office/officeart/2005/8/layout/matrix3"/>
    <dgm:cxn modelId="{0AC44116-F955-404F-B762-FB9A32073EB6}" type="presParOf" srcId="{3AA0276A-B421-4413-8C65-C57A76C71398}" destId="{462CA7D0-94FB-4996-B7C5-86DBCE1E0BD3}" srcOrd="3" destOrd="0" presId="urn:microsoft.com/office/officeart/2005/8/layout/matrix3"/>
    <dgm:cxn modelId="{F119B6B1-3244-4745-91DF-C4F511CBBFF2}" type="presParOf" srcId="{3AA0276A-B421-4413-8C65-C57A76C71398}" destId="{02157FE6-44D1-4D74-BEFA-2537BA2A0B0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AA9897-9D23-4B50-B04A-2D878D2BBB25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4E18F8F-7D30-439F-A088-7442044C0BAD}">
      <dgm:prSet/>
      <dgm:spPr/>
      <dgm:t>
        <a:bodyPr/>
        <a:lstStyle/>
        <a:p>
          <a:r>
            <a:rPr lang="it-IT"/>
            <a:t>FORMAZIONE GRUPPO DI LAVORO</a:t>
          </a:r>
          <a:endParaRPr lang="en-US"/>
        </a:p>
      </dgm:t>
    </dgm:pt>
    <dgm:pt modelId="{582F107B-4775-42EE-B8C4-CE4A156716BF}" type="parTrans" cxnId="{126516F4-4404-407E-87A3-9360ED98E89F}">
      <dgm:prSet/>
      <dgm:spPr/>
      <dgm:t>
        <a:bodyPr/>
        <a:lstStyle/>
        <a:p>
          <a:endParaRPr lang="en-US"/>
        </a:p>
      </dgm:t>
    </dgm:pt>
    <dgm:pt modelId="{B8CDA904-423B-4C14-BEA6-4BB5F920503A}" type="sibTrans" cxnId="{126516F4-4404-407E-87A3-9360ED98E89F}">
      <dgm:prSet/>
      <dgm:spPr/>
      <dgm:t>
        <a:bodyPr/>
        <a:lstStyle/>
        <a:p>
          <a:endParaRPr lang="en-US"/>
        </a:p>
      </dgm:t>
    </dgm:pt>
    <dgm:pt modelId="{15303E0D-F70D-4251-AF0D-7C7F16AD4F0D}">
      <dgm:prSet/>
      <dgm:spPr/>
      <dgm:t>
        <a:bodyPr/>
        <a:lstStyle/>
        <a:p>
          <a:r>
            <a:rPr lang="it-IT"/>
            <a:t>PROGETTAZIONE DEL PERCORSO/PIANIFICAZIONE ATTIVITA'</a:t>
          </a:r>
          <a:endParaRPr lang="en-US" dirty="0"/>
        </a:p>
      </dgm:t>
    </dgm:pt>
    <dgm:pt modelId="{03DA6C94-B38E-45AF-9E88-C652154ABD91}" type="parTrans" cxnId="{8F72EA9B-7BD0-434B-9C06-05F096931D04}">
      <dgm:prSet/>
      <dgm:spPr/>
      <dgm:t>
        <a:bodyPr/>
        <a:lstStyle/>
        <a:p>
          <a:endParaRPr lang="en-US"/>
        </a:p>
      </dgm:t>
    </dgm:pt>
    <dgm:pt modelId="{EA45B074-434A-494A-B291-3C99252E69C6}" type="sibTrans" cxnId="{8F72EA9B-7BD0-434B-9C06-05F096931D04}">
      <dgm:prSet/>
      <dgm:spPr/>
      <dgm:t>
        <a:bodyPr/>
        <a:lstStyle/>
        <a:p>
          <a:endParaRPr lang="en-US"/>
        </a:p>
      </dgm:t>
    </dgm:pt>
    <dgm:pt modelId="{0B6027CF-12B9-4ABC-8768-5420A6C1117D}">
      <dgm:prSet/>
      <dgm:spPr/>
      <dgm:t>
        <a:bodyPr/>
        <a:lstStyle/>
        <a:p>
          <a:r>
            <a:rPr lang="it-IT"/>
            <a:t>PIANIFICAZIONE ATTIVITA'</a:t>
          </a:r>
          <a:endParaRPr lang="en-US"/>
        </a:p>
      </dgm:t>
    </dgm:pt>
    <dgm:pt modelId="{B6DFA92E-83AE-4BF4-A86B-191A3239341F}" type="parTrans" cxnId="{51BC4A99-28C0-4BF9-A4B7-B1FF0DED88AE}">
      <dgm:prSet/>
      <dgm:spPr/>
      <dgm:t>
        <a:bodyPr/>
        <a:lstStyle/>
        <a:p>
          <a:endParaRPr lang="en-US"/>
        </a:p>
      </dgm:t>
    </dgm:pt>
    <dgm:pt modelId="{D5842603-D47E-468D-8ABF-D49B61C4E13B}" type="sibTrans" cxnId="{51BC4A99-28C0-4BF9-A4B7-B1FF0DED88AE}">
      <dgm:prSet/>
      <dgm:spPr/>
      <dgm:t>
        <a:bodyPr/>
        <a:lstStyle/>
        <a:p>
          <a:endParaRPr lang="en-US"/>
        </a:p>
      </dgm:t>
    </dgm:pt>
    <dgm:pt modelId="{AC89CBEC-C7BC-45BA-9E31-774B15AF782F}">
      <dgm:prSet/>
      <dgm:spPr/>
      <dgm:t>
        <a:bodyPr/>
        <a:lstStyle/>
        <a:p>
          <a:r>
            <a:rPr lang="it-IT"/>
            <a:t>SCREENING TARGET</a:t>
          </a:r>
          <a:endParaRPr lang="en-US"/>
        </a:p>
      </dgm:t>
    </dgm:pt>
    <dgm:pt modelId="{B3D8A221-46E9-41DC-B0FD-3FBA7933424C}" type="parTrans" cxnId="{8CAC6A33-0B8D-4EF1-B47E-AA14BBA88594}">
      <dgm:prSet/>
      <dgm:spPr/>
      <dgm:t>
        <a:bodyPr/>
        <a:lstStyle/>
        <a:p>
          <a:endParaRPr lang="en-US"/>
        </a:p>
      </dgm:t>
    </dgm:pt>
    <dgm:pt modelId="{E0DE216D-3C53-41E7-A215-601929DA275A}" type="sibTrans" cxnId="{8CAC6A33-0B8D-4EF1-B47E-AA14BBA88594}">
      <dgm:prSet/>
      <dgm:spPr/>
      <dgm:t>
        <a:bodyPr/>
        <a:lstStyle/>
        <a:p>
          <a:endParaRPr lang="en-US"/>
        </a:p>
      </dgm:t>
    </dgm:pt>
    <dgm:pt modelId="{DE8C40B7-1D8C-4B76-B8F9-07319D6B53A9}">
      <dgm:prSet/>
      <dgm:spPr/>
      <dgm:t>
        <a:bodyPr/>
        <a:lstStyle/>
        <a:p>
          <a:r>
            <a:rPr lang="it-IT"/>
            <a:t>COMUNICAZIONI SPECIFICHE</a:t>
          </a:r>
          <a:endParaRPr lang="en-US"/>
        </a:p>
      </dgm:t>
    </dgm:pt>
    <dgm:pt modelId="{5C807619-7323-4285-B4D6-ADB066510920}" type="parTrans" cxnId="{AF05CE5A-CDA5-4754-9F04-4C0A03D1B2ED}">
      <dgm:prSet/>
      <dgm:spPr/>
      <dgm:t>
        <a:bodyPr/>
        <a:lstStyle/>
        <a:p>
          <a:endParaRPr lang="en-US"/>
        </a:p>
      </dgm:t>
    </dgm:pt>
    <dgm:pt modelId="{4413809F-0FE8-42D9-9012-3C4B73A93427}" type="sibTrans" cxnId="{AF05CE5A-CDA5-4754-9F04-4C0A03D1B2ED}">
      <dgm:prSet/>
      <dgm:spPr/>
      <dgm:t>
        <a:bodyPr/>
        <a:lstStyle/>
        <a:p>
          <a:endParaRPr lang="en-US"/>
        </a:p>
      </dgm:t>
    </dgm:pt>
    <dgm:pt modelId="{094DC5FD-EF35-4BDD-AF93-ACBF650F0F02}" type="pres">
      <dgm:prSet presAssocID="{B5AA9897-9D23-4B50-B04A-2D878D2BBB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F3E820C-F720-45C5-B5FC-A6F44F09E84F}" type="pres">
      <dgm:prSet presAssocID="{B5AA9897-9D23-4B50-B04A-2D878D2BBB25}" presName="dummyMaxCanvas" presStyleCnt="0">
        <dgm:presLayoutVars/>
      </dgm:prSet>
      <dgm:spPr/>
    </dgm:pt>
    <dgm:pt modelId="{428B02F3-122B-41E0-B426-112D58E66ECC}" type="pres">
      <dgm:prSet presAssocID="{B5AA9897-9D23-4B50-B04A-2D878D2BBB2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C42504-1C8C-4DE4-905E-8CD60DC4F021}" type="pres">
      <dgm:prSet presAssocID="{B5AA9897-9D23-4B50-B04A-2D878D2BBB2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813A6B-094E-49CF-8192-1ABDE6C65D32}" type="pres">
      <dgm:prSet presAssocID="{B5AA9897-9D23-4B50-B04A-2D878D2BBB2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CD6594-05C4-476C-9703-7C5FDDAB9982}" type="pres">
      <dgm:prSet presAssocID="{B5AA9897-9D23-4B50-B04A-2D878D2BBB2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4F46BC-4A2F-47EC-BC46-2A1A98474284}" type="pres">
      <dgm:prSet presAssocID="{B5AA9897-9D23-4B50-B04A-2D878D2BBB2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18CA3D-68BE-4E9D-9359-AD01B5837235}" type="pres">
      <dgm:prSet presAssocID="{B5AA9897-9D23-4B50-B04A-2D878D2BBB2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1AA80-2780-47B5-A828-5046E41240EF}" type="pres">
      <dgm:prSet presAssocID="{B5AA9897-9D23-4B50-B04A-2D878D2BBB2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7264B8-F947-48C5-B0D4-17A337FFD77D}" type="pres">
      <dgm:prSet presAssocID="{B5AA9897-9D23-4B50-B04A-2D878D2BBB2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F70936-55B3-4682-98C2-2F0E6BEF5FA3}" type="pres">
      <dgm:prSet presAssocID="{B5AA9897-9D23-4B50-B04A-2D878D2BBB2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47AE69-FC25-4CFC-AD2B-717FC0092EB4}" type="pres">
      <dgm:prSet presAssocID="{B5AA9897-9D23-4B50-B04A-2D878D2BBB2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54A18C-3242-4A48-B84E-0C6817EF083B}" type="pres">
      <dgm:prSet presAssocID="{B5AA9897-9D23-4B50-B04A-2D878D2BBB2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69B751-9721-4F0E-AE14-FA45D98FA54A}" type="pres">
      <dgm:prSet presAssocID="{B5AA9897-9D23-4B50-B04A-2D878D2BBB2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FA2722-22F9-4DE9-8331-A07CD5E2AE4E}" type="pres">
      <dgm:prSet presAssocID="{B5AA9897-9D23-4B50-B04A-2D878D2BBB2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72C8E7-A2AF-4534-A854-E9CAC54AE8CE}" type="pres">
      <dgm:prSet presAssocID="{B5AA9897-9D23-4B50-B04A-2D878D2BBB2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BE47430-3ABF-C649-9E39-6DF9E88D6ECC}" type="presOf" srcId="{DE8C40B7-1D8C-4B76-B8F9-07319D6B53A9}" destId="{6D72C8E7-A2AF-4534-A854-E9CAC54AE8CE}" srcOrd="1" destOrd="0" presId="urn:microsoft.com/office/officeart/2005/8/layout/vProcess5"/>
    <dgm:cxn modelId="{26FEE304-6B69-9049-A354-748510EFD920}" type="presOf" srcId="{0B6027CF-12B9-4ABC-8768-5420A6C1117D}" destId="{A6813A6B-094E-49CF-8192-1ABDE6C65D32}" srcOrd="0" destOrd="0" presId="urn:microsoft.com/office/officeart/2005/8/layout/vProcess5"/>
    <dgm:cxn modelId="{FCC871A0-B138-F143-BF35-322A30521821}" type="presOf" srcId="{AC89CBEC-C7BC-45BA-9E31-774B15AF782F}" destId="{A3FA2722-22F9-4DE9-8331-A07CD5E2AE4E}" srcOrd="1" destOrd="0" presId="urn:microsoft.com/office/officeart/2005/8/layout/vProcess5"/>
    <dgm:cxn modelId="{8CAC6A33-0B8D-4EF1-B47E-AA14BBA88594}" srcId="{B5AA9897-9D23-4B50-B04A-2D878D2BBB25}" destId="{AC89CBEC-C7BC-45BA-9E31-774B15AF782F}" srcOrd="3" destOrd="0" parTransId="{B3D8A221-46E9-41DC-B0FD-3FBA7933424C}" sibTransId="{E0DE216D-3C53-41E7-A215-601929DA275A}"/>
    <dgm:cxn modelId="{D44533F1-DD9F-1E45-8BD0-2DE9D1055F39}" type="presOf" srcId="{D5842603-D47E-468D-8ABF-D49B61C4E13B}" destId="{277264B8-F947-48C5-B0D4-17A337FFD77D}" srcOrd="0" destOrd="0" presId="urn:microsoft.com/office/officeart/2005/8/layout/vProcess5"/>
    <dgm:cxn modelId="{9FB34567-572E-EB40-8A7A-E39D1ADBE1D0}" type="presOf" srcId="{74E18F8F-7D30-439F-A088-7442044C0BAD}" destId="{9F47AE69-FC25-4CFC-AD2B-717FC0092EB4}" srcOrd="1" destOrd="0" presId="urn:microsoft.com/office/officeart/2005/8/layout/vProcess5"/>
    <dgm:cxn modelId="{BCE57490-1880-3442-B430-CA4DE1C591B8}" type="presOf" srcId="{B5AA9897-9D23-4B50-B04A-2D878D2BBB25}" destId="{094DC5FD-EF35-4BDD-AF93-ACBF650F0F02}" srcOrd="0" destOrd="0" presId="urn:microsoft.com/office/officeart/2005/8/layout/vProcess5"/>
    <dgm:cxn modelId="{5277F0F8-0708-8E41-A1E5-CE61D17BD44F}" type="presOf" srcId="{DE8C40B7-1D8C-4B76-B8F9-07319D6B53A9}" destId="{3E4F46BC-4A2F-47EC-BC46-2A1A98474284}" srcOrd="0" destOrd="0" presId="urn:microsoft.com/office/officeart/2005/8/layout/vProcess5"/>
    <dgm:cxn modelId="{AF05CE5A-CDA5-4754-9F04-4C0A03D1B2ED}" srcId="{B5AA9897-9D23-4B50-B04A-2D878D2BBB25}" destId="{DE8C40B7-1D8C-4B76-B8F9-07319D6B53A9}" srcOrd="4" destOrd="0" parTransId="{5C807619-7323-4285-B4D6-ADB066510920}" sibTransId="{4413809F-0FE8-42D9-9012-3C4B73A93427}"/>
    <dgm:cxn modelId="{80D5C61D-6D09-BA4B-9B3E-5637BBE6F7BA}" type="presOf" srcId="{15303E0D-F70D-4251-AF0D-7C7F16AD4F0D}" destId="{8EC42504-1C8C-4DE4-905E-8CD60DC4F021}" srcOrd="0" destOrd="0" presId="urn:microsoft.com/office/officeart/2005/8/layout/vProcess5"/>
    <dgm:cxn modelId="{1C78FE90-DE75-3A41-9FD5-72ECC32E43A0}" type="presOf" srcId="{EA45B074-434A-494A-B291-3C99252E69C6}" destId="{CEA1AA80-2780-47B5-A828-5046E41240EF}" srcOrd="0" destOrd="0" presId="urn:microsoft.com/office/officeart/2005/8/layout/vProcess5"/>
    <dgm:cxn modelId="{4EE95334-EC6E-FA4D-9E8C-0C3A31ABC03A}" type="presOf" srcId="{74E18F8F-7D30-439F-A088-7442044C0BAD}" destId="{428B02F3-122B-41E0-B426-112D58E66ECC}" srcOrd="0" destOrd="0" presId="urn:microsoft.com/office/officeart/2005/8/layout/vProcess5"/>
    <dgm:cxn modelId="{B51A8B60-3753-CE44-8A6B-106DE6E9740B}" type="presOf" srcId="{15303E0D-F70D-4251-AF0D-7C7F16AD4F0D}" destId="{D254A18C-3242-4A48-B84E-0C6817EF083B}" srcOrd="1" destOrd="0" presId="urn:microsoft.com/office/officeart/2005/8/layout/vProcess5"/>
    <dgm:cxn modelId="{51BC4A99-28C0-4BF9-A4B7-B1FF0DED88AE}" srcId="{B5AA9897-9D23-4B50-B04A-2D878D2BBB25}" destId="{0B6027CF-12B9-4ABC-8768-5420A6C1117D}" srcOrd="2" destOrd="0" parTransId="{B6DFA92E-83AE-4BF4-A86B-191A3239341F}" sibTransId="{D5842603-D47E-468D-8ABF-D49B61C4E13B}"/>
    <dgm:cxn modelId="{126516F4-4404-407E-87A3-9360ED98E89F}" srcId="{B5AA9897-9D23-4B50-B04A-2D878D2BBB25}" destId="{74E18F8F-7D30-439F-A088-7442044C0BAD}" srcOrd="0" destOrd="0" parTransId="{582F107B-4775-42EE-B8C4-CE4A156716BF}" sibTransId="{B8CDA904-423B-4C14-BEA6-4BB5F920503A}"/>
    <dgm:cxn modelId="{8F72EA9B-7BD0-434B-9C06-05F096931D04}" srcId="{B5AA9897-9D23-4B50-B04A-2D878D2BBB25}" destId="{15303E0D-F70D-4251-AF0D-7C7F16AD4F0D}" srcOrd="1" destOrd="0" parTransId="{03DA6C94-B38E-45AF-9E88-C652154ABD91}" sibTransId="{EA45B074-434A-494A-B291-3C99252E69C6}"/>
    <dgm:cxn modelId="{A9981B8E-2E52-784E-B538-3749F57B7D33}" type="presOf" srcId="{0B6027CF-12B9-4ABC-8768-5420A6C1117D}" destId="{7769B751-9721-4F0E-AE14-FA45D98FA54A}" srcOrd="1" destOrd="0" presId="urn:microsoft.com/office/officeart/2005/8/layout/vProcess5"/>
    <dgm:cxn modelId="{5965C02A-AB18-6E46-A6E8-729B7A912897}" type="presOf" srcId="{E0DE216D-3C53-41E7-A215-601929DA275A}" destId="{35F70936-55B3-4682-98C2-2F0E6BEF5FA3}" srcOrd="0" destOrd="0" presId="urn:microsoft.com/office/officeart/2005/8/layout/vProcess5"/>
    <dgm:cxn modelId="{2BEFD545-A665-7748-B1F7-8F917CCE0EDE}" type="presOf" srcId="{B8CDA904-423B-4C14-BEA6-4BB5F920503A}" destId="{F818CA3D-68BE-4E9D-9359-AD01B5837235}" srcOrd="0" destOrd="0" presId="urn:microsoft.com/office/officeart/2005/8/layout/vProcess5"/>
    <dgm:cxn modelId="{E2CAEDE2-07D0-574F-AE05-37BBCAA1C53F}" type="presOf" srcId="{AC89CBEC-C7BC-45BA-9E31-774B15AF782F}" destId="{65CD6594-05C4-476C-9703-7C5FDDAB9982}" srcOrd="0" destOrd="0" presId="urn:microsoft.com/office/officeart/2005/8/layout/vProcess5"/>
    <dgm:cxn modelId="{E9C9BE96-2185-864E-9527-0E2EE2F24881}" type="presParOf" srcId="{094DC5FD-EF35-4BDD-AF93-ACBF650F0F02}" destId="{2F3E820C-F720-45C5-B5FC-A6F44F09E84F}" srcOrd="0" destOrd="0" presId="urn:microsoft.com/office/officeart/2005/8/layout/vProcess5"/>
    <dgm:cxn modelId="{2E3AEC9C-D8E8-DF46-B801-B9D86256CB7D}" type="presParOf" srcId="{094DC5FD-EF35-4BDD-AF93-ACBF650F0F02}" destId="{428B02F3-122B-41E0-B426-112D58E66ECC}" srcOrd="1" destOrd="0" presId="urn:microsoft.com/office/officeart/2005/8/layout/vProcess5"/>
    <dgm:cxn modelId="{7BDA6B6C-512C-594D-AAB5-987F333F928E}" type="presParOf" srcId="{094DC5FD-EF35-4BDD-AF93-ACBF650F0F02}" destId="{8EC42504-1C8C-4DE4-905E-8CD60DC4F021}" srcOrd="2" destOrd="0" presId="urn:microsoft.com/office/officeart/2005/8/layout/vProcess5"/>
    <dgm:cxn modelId="{8BAD1505-F231-2944-8C84-6D285F5C6634}" type="presParOf" srcId="{094DC5FD-EF35-4BDD-AF93-ACBF650F0F02}" destId="{A6813A6B-094E-49CF-8192-1ABDE6C65D32}" srcOrd="3" destOrd="0" presId="urn:microsoft.com/office/officeart/2005/8/layout/vProcess5"/>
    <dgm:cxn modelId="{84FD5310-62EF-E948-B864-9084E7F90B89}" type="presParOf" srcId="{094DC5FD-EF35-4BDD-AF93-ACBF650F0F02}" destId="{65CD6594-05C4-476C-9703-7C5FDDAB9982}" srcOrd="4" destOrd="0" presId="urn:microsoft.com/office/officeart/2005/8/layout/vProcess5"/>
    <dgm:cxn modelId="{0788FCC5-304E-824D-8086-39E55DC754E3}" type="presParOf" srcId="{094DC5FD-EF35-4BDD-AF93-ACBF650F0F02}" destId="{3E4F46BC-4A2F-47EC-BC46-2A1A98474284}" srcOrd="5" destOrd="0" presId="urn:microsoft.com/office/officeart/2005/8/layout/vProcess5"/>
    <dgm:cxn modelId="{DE2E9F9E-4F94-D04A-A5C0-986E4EE1E109}" type="presParOf" srcId="{094DC5FD-EF35-4BDD-AF93-ACBF650F0F02}" destId="{F818CA3D-68BE-4E9D-9359-AD01B5837235}" srcOrd="6" destOrd="0" presId="urn:microsoft.com/office/officeart/2005/8/layout/vProcess5"/>
    <dgm:cxn modelId="{B5A02AF5-EC83-9E49-963C-57C129D79B98}" type="presParOf" srcId="{094DC5FD-EF35-4BDD-AF93-ACBF650F0F02}" destId="{CEA1AA80-2780-47B5-A828-5046E41240EF}" srcOrd="7" destOrd="0" presId="urn:microsoft.com/office/officeart/2005/8/layout/vProcess5"/>
    <dgm:cxn modelId="{579F2BE5-0D18-7144-865B-5945FE3706A2}" type="presParOf" srcId="{094DC5FD-EF35-4BDD-AF93-ACBF650F0F02}" destId="{277264B8-F947-48C5-B0D4-17A337FFD77D}" srcOrd="8" destOrd="0" presId="urn:microsoft.com/office/officeart/2005/8/layout/vProcess5"/>
    <dgm:cxn modelId="{E5822C19-B800-5143-8C29-A06BABF2CC2D}" type="presParOf" srcId="{094DC5FD-EF35-4BDD-AF93-ACBF650F0F02}" destId="{35F70936-55B3-4682-98C2-2F0E6BEF5FA3}" srcOrd="9" destOrd="0" presId="urn:microsoft.com/office/officeart/2005/8/layout/vProcess5"/>
    <dgm:cxn modelId="{5BA87D9C-D79D-6D4D-AE06-71EDD86EFEC4}" type="presParOf" srcId="{094DC5FD-EF35-4BDD-AF93-ACBF650F0F02}" destId="{9F47AE69-FC25-4CFC-AD2B-717FC0092EB4}" srcOrd="10" destOrd="0" presId="urn:microsoft.com/office/officeart/2005/8/layout/vProcess5"/>
    <dgm:cxn modelId="{5C1C6C7E-5299-8442-93CD-53119B1A0C79}" type="presParOf" srcId="{094DC5FD-EF35-4BDD-AF93-ACBF650F0F02}" destId="{D254A18C-3242-4A48-B84E-0C6817EF083B}" srcOrd="11" destOrd="0" presId="urn:microsoft.com/office/officeart/2005/8/layout/vProcess5"/>
    <dgm:cxn modelId="{1F1989F1-5475-AD4F-8ADF-CF42363634AE}" type="presParOf" srcId="{094DC5FD-EF35-4BDD-AF93-ACBF650F0F02}" destId="{7769B751-9721-4F0E-AE14-FA45D98FA54A}" srcOrd="12" destOrd="0" presId="urn:microsoft.com/office/officeart/2005/8/layout/vProcess5"/>
    <dgm:cxn modelId="{A713D6C1-33EF-E04C-AED0-9BF62B382BAF}" type="presParOf" srcId="{094DC5FD-EF35-4BDD-AF93-ACBF650F0F02}" destId="{A3FA2722-22F9-4DE9-8331-A07CD5E2AE4E}" srcOrd="13" destOrd="0" presId="urn:microsoft.com/office/officeart/2005/8/layout/vProcess5"/>
    <dgm:cxn modelId="{6B394B08-5DA7-6744-8521-02B930F5451F}" type="presParOf" srcId="{094DC5FD-EF35-4BDD-AF93-ACBF650F0F02}" destId="{6D72C8E7-A2AF-4534-A854-E9CAC54AE8C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293EB3-02D5-4AE6-9B17-EC3CB593D58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B9D15C-8085-4132-BCEF-F09CF6B613F9}">
      <dgm:prSet/>
      <dgm:spPr/>
      <dgm:t>
        <a:bodyPr/>
        <a:lstStyle/>
        <a:p>
          <a:r>
            <a:rPr lang="it-IT"/>
            <a:t>COINVOLGIMENTO MAGGIOR NUMERO DI ATTORI SOCIALI</a:t>
          </a:r>
          <a:endParaRPr lang="en-US"/>
        </a:p>
      </dgm:t>
    </dgm:pt>
    <dgm:pt modelId="{DEE3411D-ECF6-4B80-8F07-1D831EE4D9A5}" type="parTrans" cxnId="{3AA2CCFA-5204-4D8F-A48C-AB367089E0BA}">
      <dgm:prSet/>
      <dgm:spPr/>
      <dgm:t>
        <a:bodyPr/>
        <a:lstStyle/>
        <a:p>
          <a:endParaRPr lang="en-US"/>
        </a:p>
      </dgm:t>
    </dgm:pt>
    <dgm:pt modelId="{DD91FE9B-D36A-415C-A4AE-EED28A808D05}" type="sibTrans" cxnId="{3AA2CCFA-5204-4D8F-A48C-AB367089E0BA}">
      <dgm:prSet/>
      <dgm:spPr/>
      <dgm:t>
        <a:bodyPr/>
        <a:lstStyle/>
        <a:p>
          <a:endParaRPr lang="en-US"/>
        </a:p>
      </dgm:t>
    </dgm:pt>
    <dgm:pt modelId="{9FCB5687-54E9-4368-BE75-67D5B8BF8825}">
      <dgm:prSet/>
      <dgm:spPr/>
      <dgm:t>
        <a:bodyPr/>
        <a:lstStyle/>
        <a:p>
          <a:r>
            <a:rPr lang="it-IT" dirty="0"/>
            <a:t>PARTECIPAZIONE E COOPERAZIONE DEI SOGGETTI PUBBLICI E PRIVATI INTERESSATI </a:t>
          </a:r>
          <a:endParaRPr lang="en-US" dirty="0"/>
        </a:p>
      </dgm:t>
    </dgm:pt>
    <dgm:pt modelId="{03B4E5E0-B75A-47E6-8568-A9A70B6B797A}" type="parTrans" cxnId="{10883EEE-5A79-44CF-B8ED-C1F5E0229BE1}">
      <dgm:prSet/>
      <dgm:spPr/>
      <dgm:t>
        <a:bodyPr/>
        <a:lstStyle/>
        <a:p>
          <a:endParaRPr lang="en-US"/>
        </a:p>
      </dgm:t>
    </dgm:pt>
    <dgm:pt modelId="{045781E0-10F0-4F45-9FBF-A509E26B8586}" type="sibTrans" cxnId="{10883EEE-5A79-44CF-B8ED-C1F5E0229BE1}">
      <dgm:prSet/>
      <dgm:spPr/>
      <dgm:t>
        <a:bodyPr/>
        <a:lstStyle/>
        <a:p>
          <a:endParaRPr lang="en-US"/>
        </a:p>
      </dgm:t>
    </dgm:pt>
    <dgm:pt modelId="{21555FE6-5926-4B4B-AE0B-11121F2175DE}" type="pres">
      <dgm:prSet presAssocID="{63293EB3-02D5-4AE6-9B17-EC3CB593D58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937D342-25F7-45FD-AF89-CC0FEF2C4D3A}" type="pres">
      <dgm:prSet presAssocID="{63293EB3-02D5-4AE6-9B17-EC3CB593D583}" presName="dummyMaxCanvas" presStyleCnt="0">
        <dgm:presLayoutVars/>
      </dgm:prSet>
      <dgm:spPr/>
    </dgm:pt>
    <dgm:pt modelId="{622C5F66-D710-4E12-A49B-E343818E92A0}" type="pres">
      <dgm:prSet presAssocID="{63293EB3-02D5-4AE6-9B17-EC3CB593D583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19C3E9-9108-43EE-9525-F1679E320DF4}" type="pres">
      <dgm:prSet presAssocID="{63293EB3-02D5-4AE6-9B17-EC3CB593D583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B4BF56-CE29-4957-B259-FE0F237FD12C}" type="pres">
      <dgm:prSet presAssocID="{63293EB3-02D5-4AE6-9B17-EC3CB593D583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EC4556-C8C8-433C-99CB-A0153FE7CB1D}" type="pres">
      <dgm:prSet presAssocID="{63293EB3-02D5-4AE6-9B17-EC3CB593D583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C321AE-8ACB-42DD-AD6E-54E5268A7FD6}" type="pres">
      <dgm:prSet presAssocID="{63293EB3-02D5-4AE6-9B17-EC3CB593D583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E8710D5-D0B9-9E48-8781-29079BD60097}" type="presOf" srcId="{DD91FE9B-D36A-415C-A4AE-EED28A808D05}" destId="{EDB4BF56-CE29-4957-B259-FE0F237FD12C}" srcOrd="0" destOrd="0" presId="urn:microsoft.com/office/officeart/2005/8/layout/vProcess5"/>
    <dgm:cxn modelId="{3AA2CCFA-5204-4D8F-A48C-AB367089E0BA}" srcId="{63293EB3-02D5-4AE6-9B17-EC3CB593D583}" destId="{57B9D15C-8085-4132-BCEF-F09CF6B613F9}" srcOrd="0" destOrd="0" parTransId="{DEE3411D-ECF6-4B80-8F07-1D831EE4D9A5}" sibTransId="{DD91FE9B-D36A-415C-A4AE-EED28A808D05}"/>
    <dgm:cxn modelId="{1E0A77F5-3BBD-ED41-9B91-52502E247BE3}" type="presOf" srcId="{9FCB5687-54E9-4368-BE75-67D5B8BF8825}" destId="{D919C3E9-9108-43EE-9525-F1679E320DF4}" srcOrd="0" destOrd="0" presId="urn:microsoft.com/office/officeart/2005/8/layout/vProcess5"/>
    <dgm:cxn modelId="{F7EDEC9B-0D36-024A-A7F7-2E86E4EA5D4A}" type="presOf" srcId="{57B9D15C-8085-4132-BCEF-F09CF6B613F9}" destId="{BBEC4556-C8C8-433C-99CB-A0153FE7CB1D}" srcOrd="1" destOrd="0" presId="urn:microsoft.com/office/officeart/2005/8/layout/vProcess5"/>
    <dgm:cxn modelId="{6140C355-6746-D94F-ACB2-61C88CFA4187}" type="presOf" srcId="{63293EB3-02D5-4AE6-9B17-EC3CB593D583}" destId="{21555FE6-5926-4B4B-AE0B-11121F2175DE}" srcOrd="0" destOrd="0" presId="urn:microsoft.com/office/officeart/2005/8/layout/vProcess5"/>
    <dgm:cxn modelId="{E76B6E53-B75A-A943-A546-0EF27AB013EA}" type="presOf" srcId="{9FCB5687-54E9-4368-BE75-67D5B8BF8825}" destId="{24C321AE-8ACB-42DD-AD6E-54E5268A7FD6}" srcOrd="1" destOrd="0" presId="urn:microsoft.com/office/officeart/2005/8/layout/vProcess5"/>
    <dgm:cxn modelId="{10883EEE-5A79-44CF-B8ED-C1F5E0229BE1}" srcId="{63293EB3-02D5-4AE6-9B17-EC3CB593D583}" destId="{9FCB5687-54E9-4368-BE75-67D5B8BF8825}" srcOrd="1" destOrd="0" parTransId="{03B4E5E0-B75A-47E6-8568-A9A70B6B797A}" sibTransId="{045781E0-10F0-4F45-9FBF-A509E26B8586}"/>
    <dgm:cxn modelId="{8C15C595-4835-384E-8648-FEBB7712EF2B}" type="presOf" srcId="{57B9D15C-8085-4132-BCEF-F09CF6B613F9}" destId="{622C5F66-D710-4E12-A49B-E343818E92A0}" srcOrd="0" destOrd="0" presId="urn:microsoft.com/office/officeart/2005/8/layout/vProcess5"/>
    <dgm:cxn modelId="{FD6732AE-0EF3-B442-889F-9DDC8F52A9DC}" type="presParOf" srcId="{21555FE6-5926-4B4B-AE0B-11121F2175DE}" destId="{8937D342-25F7-45FD-AF89-CC0FEF2C4D3A}" srcOrd="0" destOrd="0" presId="urn:microsoft.com/office/officeart/2005/8/layout/vProcess5"/>
    <dgm:cxn modelId="{51D87B90-DCAD-E14C-96D4-526277ACBB59}" type="presParOf" srcId="{21555FE6-5926-4B4B-AE0B-11121F2175DE}" destId="{622C5F66-D710-4E12-A49B-E343818E92A0}" srcOrd="1" destOrd="0" presId="urn:microsoft.com/office/officeart/2005/8/layout/vProcess5"/>
    <dgm:cxn modelId="{14FE04AF-CA68-C941-8498-EEB18A97845B}" type="presParOf" srcId="{21555FE6-5926-4B4B-AE0B-11121F2175DE}" destId="{D919C3E9-9108-43EE-9525-F1679E320DF4}" srcOrd="2" destOrd="0" presId="urn:microsoft.com/office/officeart/2005/8/layout/vProcess5"/>
    <dgm:cxn modelId="{545CA236-AB65-634F-BA08-EC81BB7E8834}" type="presParOf" srcId="{21555FE6-5926-4B4B-AE0B-11121F2175DE}" destId="{EDB4BF56-CE29-4957-B259-FE0F237FD12C}" srcOrd="3" destOrd="0" presId="urn:microsoft.com/office/officeart/2005/8/layout/vProcess5"/>
    <dgm:cxn modelId="{23AF7B7B-4B07-8841-8CF0-E9A009E70F35}" type="presParOf" srcId="{21555FE6-5926-4B4B-AE0B-11121F2175DE}" destId="{BBEC4556-C8C8-433C-99CB-A0153FE7CB1D}" srcOrd="4" destOrd="0" presId="urn:microsoft.com/office/officeart/2005/8/layout/vProcess5"/>
    <dgm:cxn modelId="{F5726A78-F903-9740-BD24-DBE1A2709575}" type="presParOf" srcId="{21555FE6-5926-4B4B-AE0B-11121F2175DE}" destId="{24C321AE-8ACB-42DD-AD6E-54E5268A7FD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079F07-5903-4606-9498-C354EF714352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E6FEDD-B0AB-4BD4-B7F2-B08DE71B4215}">
      <dgm:prSet/>
      <dgm:spPr/>
      <dgm:t>
        <a:bodyPr/>
        <a:lstStyle/>
        <a:p>
          <a:r>
            <a:rPr lang="it-IT"/>
            <a:t>SOMMINISTRAZIONE QUESTIONARI CONOSCITIVI</a:t>
          </a:r>
          <a:endParaRPr lang="en-US" dirty="0"/>
        </a:p>
      </dgm:t>
    </dgm:pt>
    <dgm:pt modelId="{AC21DF7F-FBFF-4D87-98A5-E843EBF100A0}" type="parTrans" cxnId="{D280A05D-8658-4C20-9C9D-ADC1B4591574}">
      <dgm:prSet/>
      <dgm:spPr/>
      <dgm:t>
        <a:bodyPr/>
        <a:lstStyle/>
        <a:p>
          <a:endParaRPr lang="en-US"/>
        </a:p>
      </dgm:t>
    </dgm:pt>
    <dgm:pt modelId="{511EA92F-A409-41B4-8C66-486BFFE3B2A7}" type="sibTrans" cxnId="{D280A05D-8658-4C20-9C9D-ADC1B4591574}">
      <dgm:prSet/>
      <dgm:spPr/>
      <dgm:t>
        <a:bodyPr/>
        <a:lstStyle/>
        <a:p>
          <a:endParaRPr lang="en-US"/>
        </a:p>
      </dgm:t>
    </dgm:pt>
    <dgm:pt modelId="{F410F474-1A11-405B-80A2-0C0D2C0893F5}">
      <dgm:prSet/>
      <dgm:spPr/>
      <dgm:t>
        <a:bodyPr/>
        <a:lstStyle/>
        <a:p>
          <a:r>
            <a:rPr lang="it-IT"/>
            <a:t>WORKSHOP PER LA CONDIVISIONE DEL PROGETTO</a:t>
          </a:r>
          <a:endParaRPr lang="en-US"/>
        </a:p>
      </dgm:t>
    </dgm:pt>
    <dgm:pt modelId="{D59ED217-A5B9-4ED3-A3A5-87058FDB0F3F}" type="parTrans" cxnId="{610250B8-D9D8-42BB-809F-F49434E03EB8}">
      <dgm:prSet/>
      <dgm:spPr/>
      <dgm:t>
        <a:bodyPr/>
        <a:lstStyle/>
        <a:p>
          <a:endParaRPr lang="en-US"/>
        </a:p>
      </dgm:t>
    </dgm:pt>
    <dgm:pt modelId="{F6544881-6AEA-4C26-B9F9-0D2FA399FC55}" type="sibTrans" cxnId="{610250B8-D9D8-42BB-809F-F49434E03EB8}">
      <dgm:prSet/>
      <dgm:spPr/>
      <dgm:t>
        <a:bodyPr/>
        <a:lstStyle/>
        <a:p>
          <a:endParaRPr lang="en-US"/>
        </a:p>
      </dgm:t>
    </dgm:pt>
    <dgm:pt modelId="{18EEEA47-06B6-4DFC-8E82-C8ABB59F4F79}">
      <dgm:prSet/>
      <dgm:spPr/>
      <dgm:t>
        <a:bodyPr/>
        <a:lstStyle/>
        <a:p>
          <a:r>
            <a:rPr lang="it-IT"/>
            <a:t>TAVOLO DI DISCUSSIONE</a:t>
          </a:r>
          <a:endParaRPr lang="en-US"/>
        </a:p>
      </dgm:t>
    </dgm:pt>
    <dgm:pt modelId="{64DC1281-BD7B-41DC-A41C-F68677D36B1A}" type="parTrans" cxnId="{73BA181C-89E6-4BF4-BF92-E82C770D5ED2}">
      <dgm:prSet/>
      <dgm:spPr/>
      <dgm:t>
        <a:bodyPr/>
        <a:lstStyle/>
        <a:p>
          <a:endParaRPr lang="en-US"/>
        </a:p>
      </dgm:t>
    </dgm:pt>
    <dgm:pt modelId="{F9AE54C3-7CAE-4F5F-83A8-71C4AE7F703C}" type="sibTrans" cxnId="{73BA181C-89E6-4BF4-BF92-E82C770D5ED2}">
      <dgm:prSet/>
      <dgm:spPr/>
      <dgm:t>
        <a:bodyPr/>
        <a:lstStyle/>
        <a:p>
          <a:endParaRPr lang="en-US"/>
        </a:p>
      </dgm:t>
    </dgm:pt>
    <dgm:pt modelId="{FEF8EAEA-123C-4DBA-8937-706EAB303BFC}" type="pres">
      <dgm:prSet presAssocID="{AB079F07-5903-4606-9498-C354EF7143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E637FDA-B6BC-48E8-B5DC-EBBEE1CCF866}" type="pres">
      <dgm:prSet presAssocID="{BBE6FEDD-B0AB-4BD4-B7F2-B08DE71B42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6DC86D-9CB3-45C7-88F4-B448C03CABA6}" type="pres">
      <dgm:prSet presAssocID="{511EA92F-A409-41B4-8C66-486BFFE3B2A7}" presName="sibTrans" presStyleLbl="sibTrans2D1" presStyleIdx="0" presStyleCnt="2"/>
      <dgm:spPr/>
      <dgm:t>
        <a:bodyPr/>
        <a:lstStyle/>
        <a:p>
          <a:endParaRPr lang="it-IT"/>
        </a:p>
      </dgm:t>
    </dgm:pt>
    <dgm:pt modelId="{D8A5E48E-EADE-463C-8B36-35F88D430444}" type="pres">
      <dgm:prSet presAssocID="{511EA92F-A409-41B4-8C66-486BFFE3B2A7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88CAB32A-BA9A-4DF6-AFDE-49968434A812}" type="pres">
      <dgm:prSet presAssocID="{F410F474-1A11-405B-80A2-0C0D2C0893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6412FF-052C-4717-A1A2-4E4D3C0EF256}" type="pres">
      <dgm:prSet presAssocID="{F6544881-6AEA-4C26-B9F9-0D2FA399FC55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C3815F5-2DA0-453A-9854-8F84194373CC}" type="pres">
      <dgm:prSet presAssocID="{F6544881-6AEA-4C26-B9F9-0D2FA399FC55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19653BE0-26DE-4620-B824-9ED32406CE5C}" type="pres">
      <dgm:prSet presAssocID="{18EEEA47-06B6-4DFC-8E82-C8ABB59F4F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2077C10-62AD-204A-BEC2-5E6EB5CAD01A}" type="presOf" srcId="{F6544881-6AEA-4C26-B9F9-0D2FA399FC55}" destId="{D86412FF-052C-4717-A1A2-4E4D3C0EF256}" srcOrd="0" destOrd="0" presId="urn:microsoft.com/office/officeart/2005/8/layout/process5"/>
    <dgm:cxn modelId="{3EC1B69A-B49E-5043-8EFE-317F25851AA4}" type="presOf" srcId="{BBE6FEDD-B0AB-4BD4-B7F2-B08DE71B4215}" destId="{CE637FDA-B6BC-48E8-B5DC-EBBEE1CCF866}" srcOrd="0" destOrd="0" presId="urn:microsoft.com/office/officeart/2005/8/layout/process5"/>
    <dgm:cxn modelId="{20F74125-351B-DE43-A56D-EAF907A2FAD1}" type="presOf" srcId="{AB079F07-5903-4606-9498-C354EF714352}" destId="{FEF8EAEA-123C-4DBA-8937-706EAB303BFC}" srcOrd="0" destOrd="0" presId="urn:microsoft.com/office/officeart/2005/8/layout/process5"/>
    <dgm:cxn modelId="{610250B8-D9D8-42BB-809F-F49434E03EB8}" srcId="{AB079F07-5903-4606-9498-C354EF714352}" destId="{F410F474-1A11-405B-80A2-0C0D2C0893F5}" srcOrd="1" destOrd="0" parTransId="{D59ED217-A5B9-4ED3-A3A5-87058FDB0F3F}" sibTransId="{F6544881-6AEA-4C26-B9F9-0D2FA399FC55}"/>
    <dgm:cxn modelId="{73BA181C-89E6-4BF4-BF92-E82C770D5ED2}" srcId="{AB079F07-5903-4606-9498-C354EF714352}" destId="{18EEEA47-06B6-4DFC-8E82-C8ABB59F4F79}" srcOrd="2" destOrd="0" parTransId="{64DC1281-BD7B-41DC-A41C-F68677D36B1A}" sibTransId="{F9AE54C3-7CAE-4F5F-83A8-71C4AE7F703C}"/>
    <dgm:cxn modelId="{AF3F1C26-360B-CF41-9158-77D73E1EE996}" type="presOf" srcId="{F410F474-1A11-405B-80A2-0C0D2C0893F5}" destId="{88CAB32A-BA9A-4DF6-AFDE-49968434A812}" srcOrd="0" destOrd="0" presId="urn:microsoft.com/office/officeart/2005/8/layout/process5"/>
    <dgm:cxn modelId="{659AC503-8E1E-BE47-B950-FE35DB4C8312}" type="presOf" srcId="{511EA92F-A409-41B4-8C66-486BFFE3B2A7}" destId="{486DC86D-9CB3-45C7-88F4-B448C03CABA6}" srcOrd="0" destOrd="0" presId="urn:microsoft.com/office/officeart/2005/8/layout/process5"/>
    <dgm:cxn modelId="{26F431DC-A71E-0A47-B28D-23A962B3243F}" type="presOf" srcId="{F6544881-6AEA-4C26-B9F9-0D2FA399FC55}" destId="{FC3815F5-2DA0-453A-9854-8F84194373CC}" srcOrd="1" destOrd="0" presId="urn:microsoft.com/office/officeart/2005/8/layout/process5"/>
    <dgm:cxn modelId="{D280A05D-8658-4C20-9C9D-ADC1B4591574}" srcId="{AB079F07-5903-4606-9498-C354EF714352}" destId="{BBE6FEDD-B0AB-4BD4-B7F2-B08DE71B4215}" srcOrd="0" destOrd="0" parTransId="{AC21DF7F-FBFF-4D87-98A5-E843EBF100A0}" sibTransId="{511EA92F-A409-41B4-8C66-486BFFE3B2A7}"/>
    <dgm:cxn modelId="{B3999D87-2ADA-5342-BCFF-BC97B2C8BA75}" type="presOf" srcId="{511EA92F-A409-41B4-8C66-486BFFE3B2A7}" destId="{D8A5E48E-EADE-463C-8B36-35F88D430444}" srcOrd="1" destOrd="0" presId="urn:microsoft.com/office/officeart/2005/8/layout/process5"/>
    <dgm:cxn modelId="{C3AB5E41-EB4D-4648-A6F8-D95B20FC9AE6}" type="presOf" srcId="{18EEEA47-06B6-4DFC-8E82-C8ABB59F4F79}" destId="{19653BE0-26DE-4620-B824-9ED32406CE5C}" srcOrd="0" destOrd="0" presId="urn:microsoft.com/office/officeart/2005/8/layout/process5"/>
    <dgm:cxn modelId="{543B0F25-7567-814E-A137-2D20D2B1E77F}" type="presParOf" srcId="{FEF8EAEA-123C-4DBA-8937-706EAB303BFC}" destId="{CE637FDA-B6BC-48E8-B5DC-EBBEE1CCF866}" srcOrd="0" destOrd="0" presId="urn:microsoft.com/office/officeart/2005/8/layout/process5"/>
    <dgm:cxn modelId="{10A281A2-14B4-D64D-9A2D-CD23D5024B19}" type="presParOf" srcId="{FEF8EAEA-123C-4DBA-8937-706EAB303BFC}" destId="{486DC86D-9CB3-45C7-88F4-B448C03CABA6}" srcOrd="1" destOrd="0" presId="urn:microsoft.com/office/officeart/2005/8/layout/process5"/>
    <dgm:cxn modelId="{6172D9FD-2529-EE4A-8CA7-278ECD1FFAD1}" type="presParOf" srcId="{486DC86D-9CB3-45C7-88F4-B448C03CABA6}" destId="{D8A5E48E-EADE-463C-8B36-35F88D430444}" srcOrd="0" destOrd="0" presId="urn:microsoft.com/office/officeart/2005/8/layout/process5"/>
    <dgm:cxn modelId="{FE634A31-DAE1-4144-9696-71015D1F83A0}" type="presParOf" srcId="{FEF8EAEA-123C-4DBA-8937-706EAB303BFC}" destId="{88CAB32A-BA9A-4DF6-AFDE-49968434A812}" srcOrd="2" destOrd="0" presId="urn:microsoft.com/office/officeart/2005/8/layout/process5"/>
    <dgm:cxn modelId="{C467BA1A-5AC9-8B45-B842-CBDA24C28F30}" type="presParOf" srcId="{FEF8EAEA-123C-4DBA-8937-706EAB303BFC}" destId="{D86412FF-052C-4717-A1A2-4E4D3C0EF256}" srcOrd="3" destOrd="0" presId="urn:microsoft.com/office/officeart/2005/8/layout/process5"/>
    <dgm:cxn modelId="{271A0CDE-0A97-0D41-AD33-77DF8167A516}" type="presParOf" srcId="{D86412FF-052C-4717-A1A2-4E4D3C0EF256}" destId="{FC3815F5-2DA0-453A-9854-8F84194373CC}" srcOrd="0" destOrd="0" presId="urn:microsoft.com/office/officeart/2005/8/layout/process5"/>
    <dgm:cxn modelId="{85E4BBB9-4D97-854D-8A7A-33897F459352}" type="presParOf" srcId="{FEF8EAEA-123C-4DBA-8937-706EAB303BFC}" destId="{19653BE0-26DE-4620-B824-9ED32406CE5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5937-9BC2-4DF3-9057-0DAC5B1BF743}">
      <dsp:nvSpPr>
        <dsp:cNvPr id="0" name=""/>
        <dsp:cNvSpPr/>
      </dsp:nvSpPr>
      <dsp:spPr>
        <a:xfrm>
          <a:off x="3086099" y="0"/>
          <a:ext cx="3886200" cy="38862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8DFA9-9CB4-4E35-8671-B46B6C47F201}">
      <dsp:nvSpPr>
        <dsp:cNvPr id="0" name=""/>
        <dsp:cNvSpPr/>
      </dsp:nvSpPr>
      <dsp:spPr>
        <a:xfrm>
          <a:off x="3455289" y="369189"/>
          <a:ext cx="1515618" cy="1515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FASE PREPARATORIA</a:t>
          </a:r>
          <a:endParaRPr lang="en-US" sz="1000" kern="1200"/>
        </a:p>
      </dsp:txBody>
      <dsp:txXfrm>
        <a:off x="3529275" y="443175"/>
        <a:ext cx="1367646" cy="1367646"/>
      </dsp:txXfrm>
    </dsp:sp>
    <dsp:sp modelId="{30644B88-9A12-43FC-A607-BF6F87C198B0}">
      <dsp:nvSpPr>
        <dsp:cNvPr id="0" name=""/>
        <dsp:cNvSpPr/>
      </dsp:nvSpPr>
      <dsp:spPr>
        <a:xfrm>
          <a:off x="5087493" y="369189"/>
          <a:ext cx="1515618" cy="15156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FASE DI ASCOLTO</a:t>
          </a:r>
          <a:endParaRPr lang="en-US" sz="1000" kern="1200"/>
        </a:p>
      </dsp:txBody>
      <dsp:txXfrm>
        <a:off x="5161479" y="443175"/>
        <a:ext cx="1367646" cy="1367646"/>
      </dsp:txXfrm>
    </dsp:sp>
    <dsp:sp modelId="{462CA7D0-94FB-4996-B7C5-86DBCE1E0BD3}">
      <dsp:nvSpPr>
        <dsp:cNvPr id="0" name=""/>
        <dsp:cNvSpPr/>
      </dsp:nvSpPr>
      <dsp:spPr>
        <a:xfrm>
          <a:off x="3455289" y="2001393"/>
          <a:ext cx="1515618" cy="15156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FASE DI COPROGETTAZIONE</a:t>
          </a:r>
          <a:endParaRPr lang="en-US" sz="1000" kern="1200"/>
        </a:p>
      </dsp:txBody>
      <dsp:txXfrm>
        <a:off x="3529275" y="2075379"/>
        <a:ext cx="1367646" cy="1367646"/>
      </dsp:txXfrm>
    </dsp:sp>
    <dsp:sp modelId="{02157FE6-44D1-4D74-BEFA-2537BA2A0B01}">
      <dsp:nvSpPr>
        <dsp:cNvPr id="0" name=""/>
        <dsp:cNvSpPr/>
      </dsp:nvSpPr>
      <dsp:spPr>
        <a:xfrm>
          <a:off x="5087493" y="2001393"/>
          <a:ext cx="1515618" cy="15156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FASE DI CHIUSURA</a:t>
          </a:r>
          <a:endParaRPr lang="en-US" sz="1000" kern="1200"/>
        </a:p>
      </dsp:txBody>
      <dsp:txXfrm>
        <a:off x="5161479" y="2075379"/>
        <a:ext cx="1367646" cy="1367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B02F3-122B-41E0-B426-112D58E66ECC}">
      <dsp:nvSpPr>
        <dsp:cNvPr id="0" name=""/>
        <dsp:cNvSpPr/>
      </dsp:nvSpPr>
      <dsp:spPr>
        <a:xfrm>
          <a:off x="0" y="0"/>
          <a:ext cx="7744967" cy="6995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FORMAZIONE GRUPPO DI LAVORO</a:t>
          </a:r>
          <a:endParaRPr lang="en-US" sz="1800" kern="1200"/>
        </a:p>
      </dsp:txBody>
      <dsp:txXfrm>
        <a:off x="20488" y="20488"/>
        <a:ext cx="6908292" cy="658540"/>
      </dsp:txXfrm>
    </dsp:sp>
    <dsp:sp modelId="{8EC42504-1C8C-4DE4-905E-8CD60DC4F021}">
      <dsp:nvSpPr>
        <dsp:cNvPr id="0" name=""/>
        <dsp:cNvSpPr/>
      </dsp:nvSpPr>
      <dsp:spPr>
        <a:xfrm>
          <a:off x="578358" y="796671"/>
          <a:ext cx="7744967" cy="699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PROGETTAZIONE DEL PERCORSO/PIANIFICAZIONE ATTIVITA'</a:t>
          </a:r>
          <a:endParaRPr lang="en-US" sz="1800" kern="1200" dirty="0"/>
        </a:p>
      </dsp:txBody>
      <dsp:txXfrm>
        <a:off x="598846" y="817159"/>
        <a:ext cx="6670948" cy="658540"/>
      </dsp:txXfrm>
    </dsp:sp>
    <dsp:sp modelId="{A6813A6B-094E-49CF-8192-1ABDE6C65D32}">
      <dsp:nvSpPr>
        <dsp:cNvPr id="0" name=""/>
        <dsp:cNvSpPr/>
      </dsp:nvSpPr>
      <dsp:spPr>
        <a:xfrm>
          <a:off x="1156716" y="1593342"/>
          <a:ext cx="7744967" cy="6995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PIANIFICAZIONE ATTIVITA'</a:t>
          </a:r>
          <a:endParaRPr lang="en-US" sz="1800" kern="1200"/>
        </a:p>
      </dsp:txBody>
      <dsp:txXfrm>
        <a:off x="1177204" y="1613830"/>
        <a:ext cx="6670948" cy="658539"/>
      </dsp:txXfrm>
    </dsp:sp>
    <dsp:sp modelId="{65CD6594-05C4-476C-9703-7C5FDDAB9982}">
      <dsp:nvSpPr>
        <dsp:cNvPr id="0" name=""/>
        <dsp:cNvSpPr/>
      </dsp:nvSpPr>
      <dsp:spPr>
        <a:xfrm>
          <a:off x="1735073" y="2390013"/>
          <a:ext cx="7744967" cy="6995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SCREENING TARGET</a:t>
          </a:r>
          <a:endParaRPr lang="en-US" sz="1800" kern="1200"/>
        </a:p>
      </dsp:txBody>
      <dsp:txXfrm>
        <a:off x="1755561" y="2410501"/>
        <a:ext cx="6670948" cy="658540"/>
      </dsp:txXfrm>
    </dsp:sp>
    <dsp:sp modelId="{3E4F46BC-4A2F-47EC-BC46-2A1A98474284}">
      <dsp:nvSpPr>
        <dsp:cNvPr id="0" name=""/>
        <dsp:cNvSpPr/>
      </dsp:nvSpPr>
      <dsp:spPr>
        <a:xfrm>
          <a:off x="2313432" y="3186684"/>
          <a:ext cx="7744967" cy="6995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COMUNICAZIONI SPECIFICHE</a:t>
          </a:r>
          <a:endParaRPr lang="en-US" sz="1800" kern="1200"/>
        </a:p>
      </dsp:txBody>
      <dsp:txXfrm>
        <a:off x="2333920" y="3207172"/>
        <a:ext cx="6670948" cy="658539"/>
      </dsp:txXfrm>
    </dsp:sp>
    <dsp:sp modelId="{F818CA3D-68BE-4E9D-9359-AD01B5837235}">
      <dsp:nvSpPr>
        <dsp:cNvPr id="0" name=""/>
        <dsp:cNvSpPr/>
      </dsp:nvSpPr>
      <dsp:spPr>
        <a:xfrm>
          <a:off x="7290282" y="511035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392586" y="511035"/>
        <a:ext cx="250077" cy="342150"/>
      </dsp:txXfrm>
    </dsp:sp>
    <dsp:sp modelId="{CEA1AA80-2780-47B5-A828-5046E41240EF}">
      <dsp:nvSpPr>
        <dsp:cNvPr id="0" name=""/>
        <dsp:cNvSpPr/>
      </dsp:nvSpPr>
      <dsp:spPr>
        <a:xfrm>
          <a:off x="7868640" y="1307706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970944" y="1307706"/>
        <a:ext cx="250077" cy="342150"/>
      </dsp:txXfrm>
    </dsp:sp>
    <dsp:sp modelId="{277264B8-F947-48C5-B0D4-17A337FFD77D}">
      <dsp:nvSpPr>
        <dsp:cNvPr id="0" name=""/>
        <dsp:cNvSpPr/>
      </dsp:nvSpPr>
      <dsp:spPr>
        <a:xfrm>
          <a:off x="8446998" y="2092718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8549302" y="2092718"/>
        <a:ext cx="250077" cy="342150"/>
      </dsp:txXfrm>
    </dsp:sp>
    <dsp:sp modelId="{35F70936-55B3-4682-98C2-2F0E6BEF5FA3}">
      <dsp:nvSpPr>
        <dsp:cNvPr id="0" name=""/>
        <dsp:cNvSpPr/>
      </dsp:nvSpPr>
      <dsp:spPr>
        <a:xfrm>
          <a:off x="9025356" y="2897162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9127660" y="2897162"/>
        <a:ext cx="250077" cy="342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C5F66-D710-4E12-A49B-E343818E92A0}">
      <dsp:nvSpPr>
        <dsp:cNvPr id="0" name=""/>
        <dsp:cNvSpPr/>
      </dsp:nvSpPr>
      <dsp:spPr>
        <a:xfrm>
          <a:off x="0" y="0"/>
          <a:ext cx="8549640" cy="17487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/>
            <a:t>COINVOLGIMENTO MAGGIOR NUMERO DI ATTORI SOCIALI</a:t>
          </a:r>
          <a:endParaRPr lang="en-US" sz="2700" kern="1200"/>
        </a:p>
      </dsp:txBody>
      <dsp:txXfrm>
        <a:off x="51220" y="51220"/>
        <a:ext cx="6742129" cy="1646350"/>
      </dsp:txXfrm>
    </dsp:sp>
    <dsp:sp modelId="{D919C3E9-9108-43EE-9525-F1679E320DF4}">
      <dsp:nvSpPr>
        <dsp:cNvPr id="0" name=""/>
        <dsp:cNvSpPr/>
      </dsp:nvSpPr>
      <dsp:spPr>
        <a:xfrm>
          <a:off x="1508759" y="2137410"/>
          <a:ext cx="8549640" cy="1748790"/>
        </a:xfrm>
        <a:prstGeom prst="roundRect">
          <a:avLst>
            <a:gd name="adj" fmla="val 10000"/>
          </a:avLst>
        </a:prstGeom>
        <a:solidFill>
          <a:schemeClr val="accent2">
            <a:hueOff val="4561373"/>
            <a:satOff val="34531"/>
            <a:lumOff val="-156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/>
            <a:t>PARTECIPAZIONE E COOPERAZIONE DEI SOGGETTI PUBBLICI E PRIVATI INTERESSATI </a:t>
          </a:r>
          <a:endParaRPr lang="en-US" sz="2700" kern="1200" dirty="0"/>
        </a:p>
      </dsp:txBody>
      <dsp:txXfrm>
        <a:off x="1559979" y="2188630"/>
        <a:ext cx="5801726" cy="1646350"/>
      </dsp:txXfrm>
    </dsp:sp>
    <dsp:sp modelId="{EDB4BF56-CE29-4957-B259-FE0F237FD12C}">
      <dsp:nvSpPr>
        <dsp:cNvPr id="0" name=""/>
        <dsp:cNvSpPr/>
      </dsp:nvSpPr>
      <dsp:spPr>
        <a:xfrm>
          <a:off x="7412926" y="1374743"/>
          <a:ext cx="1136713" cy="11367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668686" y="1374743"/>
        <a:ext cx="625193" cy="855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37FDA-B6BC-48E8-B5DC-EBBEE1CCF866}">
      <dsp:nvSpPr>
        <dsp:cNvPr id="0" name=""/>
        <dsp:cNvSpPr/>
      </dsp:nvSpPr>
      <dsp:spPr>
        <a:xfrm>
          <a:off x="8840" y="1150411"/>
          <a:ext cx="2642294" cy="15853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SOMMINISTRAZIONE QUESTIONARI CONOSCITIVI</a:t>
          </a:r>
          <a:endParaRPr lang="en-US" sz="1800" kern="1200" dirty="0"/>
        </a:p>
      </dsp:txBody>
      <dsp:txXfrm>
        <a:off x="55274" y="1196845"/>
        <a:ext cx="2549426" cy="1492508"/>
      </dsp:txXfrm>
    </dsp:sp>
    <dsp:sp modelId="{486DC86D-9CB3-45C7-88F4-B448C03CABA6}">
      <dsp:nvSpPr>
        <dsp:cNvPr id="0" name=""/>
        <dsp:cNvSpPr/>
      </dsp:nvSpPr>
      <dsp:spPr>
        <a:xfrm>
          <a:off x="2883656" y="1615455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883656" y="1746513"/>
        <a:ext cx="392116" cy="393173"/>
      </dsp:txXfrm>
    </dsp:sp>
    <dsp:sp modelId="{88CAB32A-BA9A-4DF6-AFDE-49968434A812}">
      <dsp:nvSpPr>
        <dsp:cNvPr id="0" name=""/>
        <dsp:cNvSpPr/>
      </dsp:nvSpPr>
      <dsp:spPr>
        <a:xfrm>
          <a:off x="3708052" y="1150411"/>
          <a:ext cx="2642294" cy="15853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WORKSHOP PER LA CONDIVISIONE DEL PROGETTO</a:t>
          </a:r>
          <a:endParaRPr lang="en-US" sz="1800" kern="1200"/>
        </a:p>
      </dsp:txBody>
      <dsp:txXfrm>
        <a:off x="3754486" y="1196845"/>
        <a:ext cx="2549426" cy="1492508"/>
      </dsp:txXfrm>
    </dsp:sp>
    <dsp:sp modelId="{D86412FF-052C-4717-A1A2-4E4D3C0EF256}">
      <dsp:nvSpPr>
        <dsp:cNvPr id="0" name=""/>
        <dsp:cNvSpPr/>
      </dsp:nvSpPr>
      <dsp:spPr>
        <a:xfrm>
          <a:off x="6582869" y="1615455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582869" y="1746513"/>
        <a:ext cx="392116" cy="393173"/>
      </dsp:txXfrm>
    </dsp:sp>
    <dsp:sp modelId="{19653BE0-26DE-4620-B824-9ED32406CE5C}">
      <dsp:nvSpPr>
        <dsp:cNvPr id="0" name=""/>
        <dsp:cNvSpPr/>
      </dsp:nvSpPr>
      <dsp:spPr>
        <a:xfrm>
          <a:off x="7407265" y="1150411"/>
          <a:ext cx="2642294" cy="15853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/>
            <a:t>TAVOLO DI DISCUSSIONE</a:t>
          </a:r>
          <a:endParaRPr lang="en-US" sz="1800" kern="1200"/>
        </a:p>
      </dsp:txBody>
      <dsp:txXfrm>
        <a:off x="7453699" y="1196845"/>
        <a:ext cx="2549426" cy="149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09/02/21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B1E4CB7-CB13-4810-BF18-BE31AFC64F93}" type="slidenum">
              <a:rPr lang="en-US" smtClean="0"/>
              <a:pPr/>
              <a:t>‹n.›</a:t>
            </a:fld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6973" y="1155779"/>
            <a:ext cx="10058400" cy="1524000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PROGETTO ARIA PULITA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16000" y="3996391"/>
            <a:ext cx="10119024" cy="1378484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PROPOSTA A SOSTEGNO REGIONALE NELL'AMBITO DEL PROGRAMMA ANNUALE DELLA PARTECIPAZIONE DELLA REGIONE PUGLIA AI SENSI DELLA L.R. N. 28/2017- LEGGE SULLA PARTECIPAZIONE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60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000" y="4894699"/>
            <a:ext cx="9042400" cy="1122605"/>
          </a:xfrm>
        </p:spPr>
        <p:txBody>
          <a:bodyPr/>
          <a:lstStyle/>
          <a:p>
            <a:r>
              <a:rPr lang="it-IT" dirty="0">
                <a:cs typeface="Aharoni"/>
              </a:rPr>
              <a:t>METODOLOGIA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TAVOLO DI DISCUSSIONE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INDIVIDUAZIONE STAKEHOLDER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CONTATTO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83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9538" y="3671025"/>
            <a:ext cx="9607959" cy="1200053"/>
          </a:xfrm>
        </p:spPr>
        <p:txBody>
          <a:bodyPr>
            <a:normAutofit/>
          </a:bodyPr>
          <a:lstStyle/>
          <a:p>
            <a:r>
              <a:rPr lang="it-IT" sz="7200" dirty="0"/>
              <a:t>FASE </a:t>
            </a:r>
            <a:r>
              <a:rPr lang="it-IT" sz="7200" dirty="0" smtClean="0"/>
              <a:t>DI ASCOLTO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5263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000" y="944863"/>
            <a:ext cx="7548212" cy="952220"/>
          </a:xfrm>
        </p:spPr>
        <p:txBody>
          <a:bodyPr/>
          <a:lstStyle/>
          <a:p>
            <a:r>
              <a:rPr lang="it-IT" dirty="0">
                <a:cs typeface="Aharoni"/>
              </a:rPr>
              <a:t>OBIETTIVI</a:t>
            </a:r>
            <a:endParaRPr lang="it-IT" dirty="0"/>
          </a:p>
        </p:txBody>
      </p:sp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xmlns="" id="{AC3CCA2E-BCA3-4A3B-A0ED-60AB40898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23485"/>
              </p:ext>
            </p:extLst>
          </p:nvPr>
        </p:nvGraphicFramePr>
        <p:xfrm>
          <a:off x="1000514" y="2111173"/>
          <a:ext cx="10058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38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4052" y="1161717"/>
            <a:ext cx="10057077" cy="998688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METODOLOGIA</a:t>
            </a:r>
            <a:endParaRPr lang="it-IT" dirty="0"/>
          </a:p>
        </p:txBody>
      </p:sp>
      <p:graphicFrame>
        <p:nvGraphicFramePr>
          <p:cNvPr id="4" name="Segnaposto contenuto 2">
            <a:extLst>
              <a:ext uri="{FF2B5EF4-FFF2-40B4-BE49-F238E27FC236}">
                <a16:creationId xmlns:a16="http://schemas.microsoft.com/office/drawing/2014/main" xmlns="" id="{6C71C1FE-9E19-498B-AC98-AD4AF5321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202646"/>
              </p:ext>
            </p:extLst>
          </p:nvPr>
        </p:nvGraphicFramePr>
        <p:xfrm>
          <a:off x="954088" y="2173288"/>
          <a:ext cx="10058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9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9538" y="3671025"/>
            <a:ext cx="9607959" cy="1200053"/>
          </a:xfrm>
        </p:spPr>
        <p:txBody>
          <a:bodyPr>
            <a:normAutofit fontScale="90000"/>
          </a:bodyPr>
          <a:lstStyle/>
          <a:p>
            <a:r>
              <a:rPr lang="it-IT" sz="7200" dirty="0"/>
              <a:t>FASE </a:t>
            </a:r>
            <a:r>
              <a:rPr lang="en-US" sz="7200" dirty="0"/>
              <a:t>DI CO-PROGETTAZIONE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952740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C6C697-2DBA-4D94-9327-16D4A354A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434" y="1068778"/>
            <a:ext cx="9964156" cy="998689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OBIETTIVI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3F6363-6839-40B8-8026-7BBD50B1C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513" y="2586755"/>
            <a:ext cx="10058400" cy="3503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APERTURA DEL CONFRONTO PUBBLICO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INTERCETTAZIONE DELLE COMPETENZE DEL TERRITORIO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FAVORIRE LA PROGETTUALITA' CONDIVISA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STIMOLARE LA DISCUSSIONE SULLA RIQUALIFICAZIONE DEL PARCO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COSTITUZIONE DEFINITIVA DEL TAVOLO DI DISCUSSIONE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206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1B3F00-A4C5-4892-AFE1-74BA253D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73" y="851925"/>
            <a:ext cx="10103537" cy="1029668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METODOLOGIA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0A0F3E3-33EA-4106-B778-67F8AFD7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513" y="2374162"/>
            <a:ext cx="1005840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LEZIONI TEORICHE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WORKSHOP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ESCURSIONI GUIDATE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LABORATORIO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2426217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9538" y="3671025"/>
            <a:ext cx="9607959" cy="1200053"/>
          </a:xfrm>
        </p:spPr>
        <p:txBody>
          <a:bodyPr>
            <a:normAutofit/>
          </a:bodyPr>
          <a:lstStyle/>
          <a:p>
            <a:r>
              <a:rPr lang="it-IT" sz="7200" dirty="0">
                <a:cs typeface="Aharoni"/>
              </a:rPr>
              <a:t>FASE DI CHIUSURA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228336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27F400-FC2B-42DD-940D-BD4EB03DE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637653"/>
            <a:ext cx="10103538" cy="1600200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OBIETTIVI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6B8C821-C9DC-4477-AB44-1F83B4F74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460" y="2989484"/>
            <a:ext cx="10058400" cy="247832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INDIVIDUAZIONE FABISOGNI PER LA RIGENERAZIONE DEL PARCO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SINTESI E DIVULGAZIONE DEI RISULTATI DEL PROCESSO</a:t>
            </a:r>
          </a:p>
        </p:txBody>
      </p:sp>
    </p:spTree>
    <p:extLst>
      <p:ext uri="{BB962C8B-B14F-4D97-AF65-F5344CB8AC3E}">
        <p14:creationId xmlns:p14="http://schemas.microsoft.com/office/powerpoint/2010/main" val="258318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178DEB-7A48-46B6-888E-11F30294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9" y="1285632"/>
            <a:ext cx="10165485" cy="936731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METODOLOGIA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2C95E3-B916-4C07-B708-834380878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539" y="2971800"/>
            <a:ext cx="10058400" cy="26509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SONDAGGIO A RISPOSTA MULTIPLA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CONFERENZA ONLINE</a:t>
            </a:r>
          </a:p>
          <a:p>
            <a:pPr>
              <a:buFont typeface="Wingdings" panose="020B0504020202020204" pitchFamily="34" charset="0"/>
              <a:buChar char="Ø"/>
            </a:pPr>
            <a:r>
              <a:rPr lang="it-IT" dirty="0"/>
              <a:t>DOCUMENTO FINALE</a:t>
            </a:r>
          </a:p>
        </p:txBody>
      </p:sp>
    </p:spTree>
    <p:extLst>
      <p:ext uri="{BB962C8B-B14F-4D97-AF65-F5344CB8AC3E}">
        <p14:creationId xmlns:p14="http://schemas.microsoft.com/office/powerpoint/2010/main" val="60860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cs typeface="Aharoni"/>
              </a:rPr>
              <a:t>OGGETTO DEL PROGETTO PARTECIPATIVO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venir Next LT Pro"/>
                <a:cs typeface="Arial"/>
              </a:rPr>
              <a:t>Il progetto Aria Pulita si inserisce nel processo decisionale di definizione del Piano del Parco Naturale Regionale “isola di Sant’Andrea – Litorale di punta Pizzo”, ricadente nel territorio del Comune di Gallipoli, e nella relativa Valutazione Ambientale Strategica (VAS)</a:t>
            </a:r>
            <a:endParaRPr lang="it-IT" dirty="0"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52940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Aharoni"/>
              </a:rPr>
              <a:t>PARTNER/GRUPPO DI LAVORO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66084"/>
              </p:ext>
            </p:extLst>
          </p:nvPr>
        </p:nvGraphicFramePr>
        <p:xfrm>
          <a:off x="1393812" y="619581"/>
          <a:ext cx="9307582" cy="38214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53791"/>
                <a:gridCol w="4653791"/>
              </a:tblGrid>
              <a:tr h="3821497"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EMYS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LEVARSIA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JONATHAN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LEGAMBIENTE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METOXE'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POLARIS</a:t>
                      </a:r>
                      <a:endParaRPr lang="it-IT" sz="1800" dirty="0" smtClean="0"/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 smtClean="0"/>
                        <a:t>CIRCOLO DELLA VELA GALLIPOLI</a:t>
                      </a:r>
                      <a:endParaRPr lang="it-IT" sz="1800" dirty="0" smtClean="0"/>
                    </a:p>
                    <a:p>
                      <a:pPr lvl="0">
                        <a:buNone/>
                      </a:pPr>
                      <a:endParaRPr lang="it-IT" sz="80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Wingdings"/>
                        <a:buChar char="Ø"/>
                      </a:pPr>
                      <a:r>
                        <a:rPr lang="it-IT" sz="1800" dirty="0" smtClean="0"/>
                        <a:t>UFFICIO DI PIANO DELL'AMBITOSOCIALE TERRITORIALE DI GALLIPOLI</a:t>
                      </a:r>
                    </a:p>
                    <a:p>
                      <a:pPr marL="0" indent="0">
                        <a:buClr>
                          <a:schemeClr val="accent1"/>
                        </a:buClr>
                        <a:buFont typeface="Wingdings"/>
                        <a:buNone/>
                      </a:pPr>
                      <a:endParaRPr lang="it-IT" sz="1800" dirty="0" smtClean="0"/>
                    </a:p>
                    <a:p>
                      <a:pPr marL="285750" lvl="0" indent="-285750">
                        <a:buClr>
                          <a:schemeClr val="accent1"/>
                        </a:buClr>
                        <a:buFont typeface="Wingdings"/>
                        <a:buChar char="Ø"/>
                      </a:pPr>
                      <a:r>
                        <a:rPr lang="it-IT" sz="1800" dirty="0" smtClean="0"/>
                        <a:t>ENTE DI GESTIONE PROVVISORIA DEL PARCO NATURALE ISOLA DI S.ANDREA PUNTA PIZZO</a:t>
                      </a:r>
                    </a:p>
                    <a:p>
                      <a:pPr marL="0" lvl="0" indent="0">
                        <a:buClr>
                          <a:schemeClr val="accent1"/>
                        </a:buClr>
                        <a:buFont typeface="Wingdings"/>
                        <a:buNone/>
                      </a:pPr>
                      <a:endParaRPr lang="it-IT" sz="1800" dirty="0" smtClean="0"/>
                    </a:p>
                    <a:p>
                      <a:pPr marL="285750" lvl="0" indent="-285750">
                        <a:buClr>
                          <a:schemeClr val="accent1"/>
                        </a:buClr>
                        <a:buFont typeface="Wingdings"/>
                        <a:buChar char="Ø"/>
                      </a:pPr>
                      <a:r>
                        <a:rPr lang="it-IT" sz="1800" dirty="0" smtClean="0"/>
                        <a:t>ISTITUTO TECNICO NAUTICO STATALE "A. VESPUCCI" DI GALLIPOLI</a:t>
                      </a:r>
                    </a:p>
                    <a:p>
                      <a:pPr marL="285750" lvl="0" indent="-285750">
                        <a:buClr>
                          <a:schemeClr val="accent1"/>
                        </a:buClr>
                        <a:buFont typeface="Wingdings"/>
                        <a:buChar char="Ø"/>
                      </a:pPr>
                      <a:endParaRPr lang="it-IT" sz="800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4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Aharoni"/>
              </a:rPr>
              <a:t>FINALITA'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" panose="020B0504020202020204" pitchFamily="34" charset="0"/>
              <a:buChar char="Ø"/>
            </a:pPr>
            <a:r>
              <a:rPr lang="it-IT" dirty="0">
                <a:ea typeface="+mn-lt"/>
                <a:cs typeface="+mn-lt"/>
              </a:rPr>
              <a:t>COSTITUZIONE DI UN NUOVO TAVOLO ALLARGATO CAPACE DI COINVOLGERE ATTORI LOCALI, IMPRESE, OPERATORI ECONOMICI, INVESTITORI, ISTITUZIONI, ECC.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dirty="0">
              <a:ea typeface="+mn-lt"/>
              <a:cs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" panose="020B0504020202020204" pitchFamily="34" charset="0"/>
              <a:buChar char="Ø"/>
            </a:pPr>
            <a:r>
              <a:rPr lang="it-IT" dirty="0">
                <a:ea typeface="+mn-lt"/>
                <a:cs typeface="+mn-lt"/>
              </a:rPr>
              <a:t>SPERIMENTAZIONE BUONE PRATICHE PER UN'EFFICACE PARTECIPAZIONE DEI CITTADINI NELLA PROGETTAZIONE DEGLI SPAZI COMUNI, DA REPLICARE NELLE ATTIVITA' DI PROGETTAZIONE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dirty="0">
              <a:ea typeface="+mn-lt"/>
              <a:cs typeface="+mn-lt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" panose="020B0504020202020204" pitchFamily="34" charset="0"/>
              <a:buChar char="Ø"/>
            </a:pPr>
            <a:r>
              <a:rPr lang="it-IT" dirty="0">
                <a:ea typeface="+mn-lt"/>
                <a:cs typeface="+mn-lt"/>
              </a:rPr>
              <a:t>NUOVE SOLUZIONI AI BISOGNI SOCIALI, BASATE SULLA VALORIZZAZIONE DEI BENI COMUNI </a:t>
            </a:r>
            <a:r>
              <a:rPr lang="it-IT" dirty="0" smtClean="0">
                <a:ea typeface="+mn-lt"/>
                <a:cs typeface="+mn-lt"/>
              </a:rPr>
              <a:t>URBANI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865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3D044F-CC6C-484D-BD37-2B207B6B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Aharoni"/>
              </a:rPr>
              <a:t>OBIETTIVI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62813FD-94B9-463F-83AF-08EC02E5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504020202020204" pitchFamily="34" charset="0"/>
              <a:buChar char="Ø"/>
            </a:pPr>
            <a:endParaRPr lang="it-IT" dirty="0"/>
          </a:p>
          <a:p>
            <a:pPr>
              <a:buFont typeface="Wingdings" panose="020B0504020202020204" pitchFamily="34" charset="0"/>
              <a:buChar char="Ø"/>
            </a:pPr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xmlns="" id="{86E6EA1B-310F-40EB-B8BC-A32B43469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86385"/>
              </p:ext>
            </p:extLst>
          </p:nvPr>
        </p:nvGraphicFramePr>
        <p:xfrm>
          <a:off x="1465341" y="1300401"/>
          <a:ext cx="8168640" cy="32003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xmlns="" val="2637735461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xmlns="" val="3435882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/>
                        <a:t>DIFFONDERE LA CONOSCENZA DEL TERRITORIO</a:t>
                      </a:r>
                      <a:endParaRPr lang="en-US" sz="1800" u="none" strike="noStrike" noProof="0" dirty="0"/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/>
                        <a:t>ACQUISIRE COMPETENZE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/>
                        <a:t>SOSTENERE I PROCESSI DI AUTOVALORIZZAZIONE</a:t>
                      </a:r>
                      <a:endParaRPr lang="en-US" sz="1800" u="none" strike="noStrike" noProof="0" dirty="0"/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endParaRPr lang="it-IT" sz="1800" b="0" i="0" u="none" strike="noStrike" noProof="0" dirty="0">
                        <a:latin typeface="Avenir Next LT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/>
                        <a:t>OSSERVARE E CONOSCERE LE FONTI E I MECCANISMI DI DEGRADO SOCIALE</a:t>
                      </a:r>
                      <a:endParaRPr lang="en-US" sz="1800" u="none" strike="noStrike" noProof="0" dirty="0"/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sz="1800" u="none" strike="noStrike" noProof="0" dirty="0"/>
                        <a:t>RIVISITAZIONE CRITICA DELL'UTILIZZO DEGLI SPAZI URBANI</a:t>
                      </a:r>
                    </a:p>
                    <a:p>
                      <a:pPr marL="285750" marR="0" lvl="0" indent="-285750" algn="l">
                        <a:lnSpc>
                          <a:spcPct val="10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charset="2"/>
                        <a:buChar char="Ø"/>
                      </a:pPr>
                      <a:r>
                        <a:rPr lang="it-IT" dirty="0"/>
                        <a:t>RECUPERARE I SOGGETTI A RISCHIO DI MARGINALITA' E DEVIANZA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061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7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6416560-C6F9-4EF9-B5E3-A01CE672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cs typeface="Aharoni"/>
              </a:rPr>
              <a:t>DESTINATARI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DD3BF56-CBA6-4D64-B310-2828496DE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487" y="1646152"/>
            <a:ext cx="10058400" cy="25050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>
                <a:latin typeface="Avenir Next LT Pro"/>
                <a:cs typeface="Arial"/>
              </a:rPr>
              <a:t>IL PROGETTO INDIVIDUA COME DESTINATARI LE REALTA' SOCIALI DEL TERRITORIO A QUALUNQUE TITOLO, POTENZIALMENTE INTERESSATE AL PROCESSO, CON PARTICOLARE ATTENZIONE ALLE DIFFERENZE DI ETA', DI LINGUA, CULTURALI, DI GENERE E DI ABILITA'</a:t>
            </a:r>
            <a:endParaRPr lang="it-IT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2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9012" y="697029"/>
            <a:ext cx="9042400" cy="1014178"/>
          </a:xfrm>
        </p:spPr>
        <p:txBody>
          <a:bodyPr/>
          <a:lstStyle/>
          <a:p>
            <a:pPr algn="ctr"/>
            <a:r>
              <a:rPr lang="it-IT" dirty="0">
                <a:cs typeface="Aharoni"/>
              </a:rPr>
              <a:t>FASI DEL PROGETTO</a:t>
            </a:r>
            <a:endParaRPr lang="it-IT" dirty="0"/>
          </a:p>
        </p:txBody>
      </p:sp>
      <p:graphicFrame>
        <p:nvGraphicFramePr>
          <p:cNvPr id="4" name="Segnaposto contenuto 2">
            <a:extLst>
              <a:ext uri="{FF2B5EF4-FFF2-40B4-BE49-F238E27FC236}">
                <a16:creationId xmlns:a16="http://schemas.microsoft.com/office/drawing/2014/main" xmlns="" id="{DD203F5D-644C-4B29-9A3A-C3DBEF298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758382"/>
              </p:ext>
            </p:extLst>
          </p:nvPr>
        </p:nvGraphicFramePr>
        <p:xfrm>
          <a:off x="1078336" y="2141968"/>
          <a:ext cx="10058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7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9538" y="3671025"/>
            <a:ext cx="9607959" cy="1200053"/>
          </a:xfrm>
        </p:spPr>
        <p:txBody>
          <a:bodyPr>
            <a:normAutofit/>
          </a:bodyPr>
          <a:lstStyle/>
          <a:p>
            <a:r>
              <a:rPr lang="it-IT" sz="7200" dirty="0"/>
              <a:t>FASE PREPARATORIA</a:t>
            </a:r>
          </a:p>
        </p:txBody>
      </p:sp>
    </p:spTree>
    <p:extLst>
      <p:ext uri="{BB962C8B-B14F-4D97-AF65-F5344CB8AC3E}">
        <p14:creationId xmlns:p14="http://schemas.microsoft.com/office/powerpoint/2010/main" val="179010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000" y="944863"/>
            <a:ext cx="7548212" cy="952220"/>
          </a:xfrm>
        </p:spPr>
        <p:txBody>
          <a:bodyPr/>
          <a:lstStyle/>
          <a:p>
            <a:r>
              <a:rPr lang="it-IT" dirty="0">
                <a:cs typeface="Aharoni"/>
              </a:rPr>
              <a:t>OBIETTIVI</a:t>
            </a:r>
            <a:endParaRPr lang="it-IT" dirty="0"/>
          </a:p>
        </p:txBody>
      </p:sp>
      <p:graphicFrame>
        <p:nvGraphicFramePr>
          <p:cNvPr id="4" name="Segnaposto contenuto 2">
            <a:extLst>
              <a:ext uri="{FF2B5EF4-FFF2-40B4-BE49-F238E27FC236}">
                <a16:creationId xmlns:a16="http://schemas.microsoft.com/office/drawing/2014/main" xmlns="" id="{94CB03E9-6EE9-4686-8721-BDB502BFC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970931"/>
              </p:ext>
            </p:extLst>
          </p:nvPr>
        </p:nvGraphicFramePr>
        <p:xfrm>
          <a:off x="984250" y="1939925"/>
          <a:ext cx="10058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329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Storia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344</Words>
  <Application>Microsoft Macintosh PowerPoint</Application>
  <PresentationFormat>Personalizzato</PresentationFormat>
  <Paragraphs>76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NewsPrint</vt:lpstr>
      <vt:lpstr>PROGETTO ARIA PULITA</vt:lpstr>
      <vt:lpstr>OGGETTO DEL PROGETTO PARTECIPATIVO</vt:lpstr>
      <vt:lpstr>PARTNER/GRUPPO DI LAVORO</vt:lpstr>
      <vt:lpstr>FINALITA'</vt:lpstr>
      <vt:lpstr>OBIETTIVI</vt:lpstr>
      <vt:lpstr>DESTINATARI</vt:lpstr>
      <vt:lpstr>FASI DEL PROGETTO</vt:lpstr>
      <vt:lpstr>FASE PREPARATORIA</vt:lpstr>
      <vt:lpstr>OBIETTIVI</vt:lpstr>
      <vt:lpstr>METODOLOGIA</vt:lpstr>
      <vt:lpstr>FASE DI ASCOLTO</vt:lpstr>
      <vt:lpstr>OBIETTIVI</vt:lpstr>
      <vt:lpstr>METODOLOGIA</vt:lpstr>
      <vt:lpstr>FASE DI CO-PROGETTAZIONE</vt:lpstr>
      <vt:lpstr>OBIETTIVI</vt:lpstr>
      <vt:lpstr>METODOLOGIA</vt:lpstr>
      <vt:lpstr>FASE DI CHIUSURA</vt:lpstr>
      <vt:lpstr>OBIETTIVI</vt:lpstr>
      <vt:lpstr>METODOLOGIA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Jacopo</cp:lastModifiedBy>
  <cp:revision>560</cp:revision>
  <dcterms:created xsi:type="dcterms:W3CDTF">2021-02-05T09:27:09Z</dcterms:created>
  <dcterms:modified xsi:type="dcterms:W3CDTF">2021-02-09T16:09:18Z</dcterms:modified>
</cp:coreProperties>
</file>